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1200" r:id="rId2"/>
    <p:sldId id="21452" r:id="rId3"/>
    <p:sldId id="21451" r:id="rId4"/>
    <p:sldId id="21448" r:id="rId5"/>
    <p:sldId id="21453" r:id="rId6"/>
    <p:sldId id="21449" r:id="rId7"/>
    <p:sldId id="21454" r:id="rId8"/>
    <p:sldId id="2145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84" autoAdjust="0"/>
    <p:restoredTop sz="85397" autoAdjust="0"/>
  </p:normalViewPr>
  <p:slideViewPr>
    <p:cSldViewPr snapToGrid="0">
      <p:cViewPr varScale="1">
        <p:scale>
          <a:sx n="138" d="100"/>
          <a:sy n="138" d="100"/>
        </p:scale>
        <p:origin x="236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EBC27-3C92-DF40-81E2-50E2258292AA}" type="datetimeFigureOut">
              <a:rPr lang="zh-CN" altLang="en-US"/>
              <a:t>2024/9/2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2B3B1-C204-5A46-AA13-7B4CAFF35EC8}" type="slidenum">
              <a:r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166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" name="Shape 10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2011299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" name="Shape 10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3396796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" name="Shape 10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3779341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" name="Shape 10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4218591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" name="Shape 10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1943903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" name="Shape 10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2240292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" name="Shape 10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3765431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2024/9/2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187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2024/9/2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9474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2024/9/2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868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2024/9/2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255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2024/9/2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788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2024/9/2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622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2024/9/2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290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2024/9/2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1853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2024/9/2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5139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2024/9/2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1885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2024/9/2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3337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3FCE5-64A3-3F48-8FE4-AFF90259B521}" type="datetimeFigureOut">
              <a:rPr kumimoji="1" lang="zh-CN" altLang="en-US" smtClean="0"/>
              <a:t>2024/9/2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0968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7600" y="0"/>
            <a:ext cx="8096399" cy="11088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>
              <a:defRPr lang="zh-CN" sz="4200">
                <a:solidFill>
                  <a:srgbClr val="2E75B6"/>
                </a:solidFill>
                <a:latin typeface="黑体"/>
              </a:defRPr>
            </a:pPr>
            <a:r>
              <a:t>讲道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200" y="1490400"/>
            <a:ext cx="9054000" cy="1940400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 algn="ctr">
              <a:defRPr lang="zh-CN" sz="6000">
                <a:latin typeface="黑体"/>
              </a:defRPr>
            </a:pPr>
            <a:r>
              <a:rPr dirty="0"/>
              <a:t>蒙神恩典祝福的人生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200" y="3700800"/>
            <a:ext cx="9043200" cy="1231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 lang="zh-CN" sz="3200">
                <a:latin typeface="黑体"/>
              </a:defRPr>
            </a:pPr>
            <a:r>
              <a:t>证道：管惠萍 牧师</a:t>
            </a:r>
          </a:p>
          <a:p>
            <a:pPr algn="ctr">
              <a:spcBef>
                <a:spcPts val="1200"/>
              </a:spcBef>
              <a:defRPr lang="zh-CN" sz="3200">
                <a:latin typeface="黑体"/>
              </a:defRPr>
            </a:pPr>
            <a:r>
              <a:t>经文：诗篇 32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引言</a:t>
            </a:r>
          </a:p>
        </p:txBody>
      </p:sp>
      <p:sp>
        <p:nvSpPr>
          <p:cNvPr id="103" name="Inhaltsplatzhalter 2"/>
          <p:cNvSpPr txBox="1"/>
          <p:nvPr/>
        </p:nvSpPr>
        <p:spPr>
          <a:xfrm>
            <a:off x="379101" y="1415846"/>
            <a:ext cx="8385798" cy="46782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514350" indent="-514350">
              <a:buAutoNum type="arabicPeriod"/>
            </a:pPr>
            <a:r>
              <a:rPr lang="zh-CN" altLang="de-DE" sz="3200" dirty="0">
                <a:latin typeface="+mn-ea"/>
              </a:rPr>
              <a:t>人对自己通常会有行为与道德期待，期望成为美好的自己，没有缺失和弱点，做事做人正确合宜，天人共悦，自己心灵也安然无愧。</a:t>
            </a:r>
            <a:endParaRPr lang="en-US" altLang="zh-CN" sz="3200" dirty="0">
              <a:latin typeface="+mn-ea"/>
            </a:endParaRPr>
          </a:p>
          <a:p>
            <a:pPr marL="514350" indent="-514350">
              <a:buAutoNum type="arabicPeriod"/>
            </a:pPr>
            <a:endParaRPr lang="de-DE" altLang="zh-CN" sz="3200" dirty="0">
              <a:latin typeface="+mn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de-DE" sz="3200" dirty="0">
                <a:latin typeface="+mn-ea"/>
              </a:rPr>
              <a:t>人在现实中却常会犯错犯罪，可能伤害他人或将事态带入困局。愧疚不安，自责自疚的折磨成为重压，在对自己的失望和愤怒中不能自拔、自暴自弃。</a:t>
            </a:r>
            <a:endParaRPr lang="de-DE" altLang="zh-CN" sz="3200" dirty="0">
              <a:latin typeface="+mn-ea"/>
            </a:endParaRP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656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引言</a:t>
            </a:r>
          </a:p>
        </p:txBody>
      </p:sp>
      <p:sp>
        <p:nvSpPr>
          <p:cNvPr id="103" name="Inhaltsplatzhalter 2"/>
          <p:cNvSpPr txBox="1"/>
          <p:nvPr/>
        </p:nvSpPr>
        <p:spPr>
          <a:xfrm>
            <a:off x="379101" y="1415846"/>
            <a:ext cx="8385798" cy="46782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zh-CN" altLang="de-DE" sz="3200" dirty="0">
                <a:latin typeface="+mn-ea"/>
              </a:rPr>
              <a:t>罪疚的压力常让人难以面对自己和未来。被羞耻、亏欠、不安折磨的人，会在心灵的内耗中消磨生命，无法进入宽阔有盼望的未来，人生还有出路吗？</a:t>
            </a:r>
            <a:endParaRPr lang="en-US" altLang="zh-CN" sz="3200" dirty="0">
              <a:latin typeface="+mn-ea"/>
            </a:endParaRPr>
          </a:p>
          <a:p>
            <a:pPr marL="514350" indent="-514350">
              <a:buFont typeface="+mj-lt"/>
              <a:buAutoNum type="arabicPeriod" startAt="3"/>
            </a:pPr>
            <a:endParaRPr lang="de-DE" altLang="zh-CN" sz="3200" dirty="0">
              <a:latin typeface="+mn-ea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zh-CN" altLang="de-DE" sz="3200" dirty="0">
                <a:latin typeface="+mn-ea"/>
              </a:rPr>
              <a:t>当如何看待自己的不足？以何标准为人的生命定位？在过犯与软弱中的人还能找到盼望和未来吗？</a:t>
            </a:r>
            <a:endParaRPr lang="de-DE" altLang="zh-CN" sz="3200" dirty="0">
              <a:latin typeface="+mn-ea"/>
            </a:endParaRP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79559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itel 1"/>
          <p:cNvSpPr txBox="1"/>
          <p:nvPr/>
        </p:nvSpPr>
        <p:spPr>
          <a:xfrm>
            <a:off x="1092467" y="216437"/>
            <a:ext cx="6538269" cy="674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zh-CN" altLang="en-US" dirty="0"/>
              <a:t>经文的理解与应用</a:t>
            </a:r>
            <a:endParaRPr dirty="0"/>
          </a:p>
        </p:txBody>
      </p:sp>
      <p:sp>
        <p:nvSpPr>
          <p:cNvPr id="103" name="Inhaltsplatzhalter 2"/>
          <p:cNvSpPr txBox="1"/>
          <p:nvPr/>
        </p:nvSpPr>
        <p:spPr>
          <a:xfrm>
            <a:off x="379101" y="1415846"/>
            <a:ext cx="8385798" cy="38164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de-DE" sz="3200" dirty="0">
                <a:latin typeface="+mn-ea"/>
              </a:rPr>
              <a:t>人生可见的福分有很多，而最大的祝福是生命的纯全和心灵在永恒里的归属、盼望和满足。</a:t>
            </a:r>
            <a:endParaRPr lang="en-US" altLang="zh-CN" sz="3200" dirty="0">
              <a:latin typeface="+mn-ea"/>
            </a:endParaRPr>
          </a:p>
          <a:p>
            <a:pPr marL="514350" indent="-514350">
              <a:buFont typeface="+mj-lt"/>
              <a:buAutoNum type="arabicPeriod"/>
            </a:pPr>
            <a:endParaRPr lang="de-DE" altLang="zh-CN" sz="3200" dirty="0">
              <a:latin typeface="+mn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de-DE" sz="3200" dirty="0">
                <a:latin typeface="+mn-ea"/>
              </a:rPr>
              <a:t>不完全的生命现实 </a:t>
            </a:r>
            <a:r>
              <a:rPr lang="de-DE" altLang="zh-CN" sz="3200" dirty="0">
                <a:latin typeface="+mn-ea"/>
              </a:rPr>
              <a:t>—— </a:t>
            </a:r>
            <a:r>
              <a:rPr lang="zh-CN" altLang="de-DE" sz="3200" dirty="0">
                <a:latin typeface="+mn-ea"/>
              </a:rPr>
              <a:t>从圣经呈现的人性理解自我：世上没有义人，人人都被罪辖制（罗</a:t>
            </a:r>
            <a:r>
              <a:rPr lang="de-DE" altLang="zh-CN" sz="3200" dirty="0">
                <a:latin typeface="+mn-ea"/>
              </a:rPr>
              <a:t>3</a:t>
            </a:r>
            <a:r>
              <a:rPr lang="zh-CN" altLang="de-DE" sz="3200" dirty="0">
                <a:latin typeface="+mn-ea"/>
              </a:rPr>
              <a:t>章</a:t>
            </a:r>
            <a:r>
              <a:rPr lang="de-DE" altLang="zh-CN" sz="3200" dirty="0">
                <a:latin typeface="+mn-ea"/>
              </a:rPr>
              <a:t>9-10</a:t>
            </a:r>
            <a:r>
              <a:rPr lang="zh-CN" altLang="de-DE" sz="3200" dirty="0">
                <a:latin typeface="+mn-ea"/>
              </a:rPr>
              <a:t>节）。</a:t>
            </a:r>
            <a:endParaRPr lang="de-DE" altLang="zh-CN" sz="3200" dirty="0">
              <a:latin typeface="+mn-ea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7882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itel 1"/>
          <p:cNvSpPr txBox="1"/>
          <p:nvPr/>
        </p:nvSpPr>
        <p:spPr>
          <a:xfrm>
            <a:off x="1092467" y="216437"/>
            <a:ext cx="6538269" cy="674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zh-CN" altLang="en-US" dirty="0"/>
              <a:t>经文的理解与应用</a:t>
            </a:r>
            <a:endParaRPr dirty="0"/>
          </a:p>
        </p:txBody>
      </p:sp>
      <p:sp>
        <p:nvSpPr>
          <p:cNvPr id="103" name="Inhaltsplatzhalter 2"/>
          <p:cNvSpPr txBox="1"/>
          <p:nvPr/>
        </p:nvSpPr>
        <p:spPr>
          <a:xfrm>
            <a:off x="379101" y="1415846"/>
            <a:ext cx="8385798" cy="5170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zh-CN" altLang="de-DE" sz="3200" dirty="0">
                <a:latin typeface="+mn-ea"/>
              </a:rPr>
              <a:t>人生充满冲突，没有神引导和庇护的生命，人无法处理自己与人、与世界的关系，不知如何面对生命会犯错、不完全的现实，常在自己想努力却又无能为力的现实中纠结挣扎（罗</a:t>
            </a:r>
            <a:r>
              <a:rPr lang="de-DE" altLang="zh-CN" sz="3200" dirty="0">
                <a:latin typeface="+mn-ea"/>
              </a:rPr>
              <a:t>8</a:t>
            </a:r>
            <a:r>
              <a:rPr lang="zh-CN" altLang="de-DE" sz="3200" dirty="0">
                <a:latin typeface="+mn-ea"/>
              </a:rPr>
              <a:t>章</a:t>
            </a:r>
            <a:r>
              <a:rPr lang="de-DE" altLang="zh-CN" sz="3200" dirty="0">
                <a:latin typeface="+mn-ea"/>
              </a:rPr>
              <a:t>21-24</a:t>
            </a:r>
            <a:r>
              <a:rPr lang="zh-CN" altLang="de-DE" sz="3200" dirty="0">
                <a:latin typeface="+mn-ea"/>
              </a:rPr>
              <a:t>节）。</a:t>
            </a:r>
            <a:endParaRPr lang="en-US" altLang="zh-CN" sz="3200" dirty="0">
              <a:latin typeface="+mn-ea"/>
            </a:endParaRPr>
          </a:p>
          <a:p>
            <a:pPr marL="514350" indent="-514350">
              <a:buFont typeface="+mj-lt"/>
              <a:buAutoNum type="arabicPeriod" startAt="3"/>
            </a:pPr>
            <a:endParaRPr lang="de-DE" altLang="zh-CN" sz="3200" dirty="0">
              <a:latin typeface="+mn-ea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zh-CN" altLang="de-DE" sz="3200" dirty="0">
                <a:latin typeface="+mn-ea"/>
              </a:rPr>
              <a:t>真理来自于神有标准，人不能无视自己的过犯或试图自己遮盖人生的过犯，惟有神恩典的遮盖覆庇，生命才有出路。</a:t>
            </a:r>
            <a:endParaRPr lang="de-DE" altLang="zh-CN" sz="3200" dirty="0">
              <a:latin typeface="+mn-ea"/>
            </a:endParaRP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7097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itel 1"/>
          <p:cNvSpPr txBox="1"/>
          <p:nvPr/>
        </p:nvSpPr>
        <p:spPr>
          <a:xfrm>
            <a:off x="1092467" y="216437"/>
            <a:ext cx="6538269" cy="674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zh-CN" altLang="en-US" dirty="0"/>
              <a:t>经文的理解与应用</a:t>
            </a:r>
            <a:endParaRPr dirty="0"/>
          </a:p>
        </p:txBody>
      </p:sp>
      <p:sp>
        <p:nvSpPr>
          <p:cNvPr id="103" name="Inhaltsplatzhalter 2"/>
          <p:cNvSpPr txBox="1"/>
          <p:nvPr/>
        </p:nvSpPr>
        <p:spPr>
          <a:xfrm>
            <a:off x="379101" y="1415846"/>
            <a:ext cx="8385798" cy="5170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zh-CN" altLang="de-DE" sz="3200" dirty="0">
                <a:latin typeface="+mn-ea"/>
              </a:rPr>
              <a:t>真诚的悔改是面向真理承认过犯，经历罪被赦免遮盖，过去的重负不再压制人的心灵，人生可以经验到与神和好的喜悦，带给生命新的转机和出路。</a:t>
            </a:r>
            <a:endParaRPr lang="en-US" altLang="zh-CN" sz="3200" dirty="0">
              <a:latin typeface="+mn-ea"/>
            </a:endParaRPr>
          </a:p>
          <a:p>
            <a:pPr marL="514350" indent="-514350">
              <a:buFont typeface="+mj-lt"/>
              <a:buAutoNum type="arabicPeriod" startAt="5"/>
            </a:pPr>
            <a:endParaRPr lang="de-DE" altLang="zh-CN" sz="3200" dirty="0">
              <a:latin typeface="+mn-ea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zh-CN" altLang="de-DE" sz="3200" dirty="0">
                <a:latin typeface="+mn-ea"/>
              </a:rPr>
              <a:t>被神赦免拯救带领的人，看见真理之光的引导。当校准神的心意面对人生，看罪为罪，聆听祂的劝诫，弃绝来自人本性中的各种诡诈与悖逆虚妄。</a:t>
            </a:r>
            <a:endParaRPr lang="de-DE" altLang="zh-CN" sz="3200" dirty="0">
              <a:latin typeface="+mn-ea"/>
            </a:endParaRP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8277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itel 1"/>
          <p:cNvSpPr txBox="1"/>
          <p:nvPr/>
        </p:nvSpPr>
        <p:spPr>
          <a:xfrm>
            <a:off x="1092467" y="216437"/>
            <a:ext cx="6538269" cy="674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zh-CN" altLang="en-US" dirty="0"/>
              <a:t>经文的理解与应用</a:t>
            </a:r>
            <a:endParaRPr dirty="0"/>
          </a:p>
        </p:txBody>
      </p:sp>
      <p:sp>
        <p:nvSpPr>
          <p:cNvPr id="103" name="Inhaltsplatzhalter 2"/>
          <p:cNvSpPr txBox="1"/>
          <p:nvPr/>
        </p:nvSpPr>
        <p:spPr>
          <a:xfrm>
            <a:off x="379101" y="1415846"/>
            <a:ext cx="8385798" cy="2215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zh-CN" altLang="de-DE" sz="3200" dirty="0">
                <a:latin typeface="+mn-ea"/>
              </a:rPr>
              <a:t>神是我们可以隐藏自我的磐石洞穴，在祂的保护和引导里，生命靠主恩典得享平安，成为正直蒙福有盼望的义人。</a:t>
            </a:r>
            <a:endParaRPr lang="de-DE" altLang="zh-CN" sz="3200" dirty="0">
              <a:latin typeface="+mn-ea"/>
            </a:endParaRP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1697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itel 1"/>
          <p:cNvSpPr txBox="1"/>
          <p:nvPr/>
        </p:nvSpPr>
        <p:spPr>
          <a:xfrm>
            <a:off x="1092467" y="216437"/>
            <a:ext cx="6538269" cy="674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zh-CN" altLang="en-US" dirty="0"/>
              <a:t>总结</a:t>
            </a:r>
            <a:endParaRPr dirty="0"/>
          </a:p>
        </p:txBody>
      </p:sp>
      <p:sp>
        <p:nvSpPr>
          <p:cNvPr id="103" name="Inhaltsplatzhalter 2"/>
          <p:cNvSpPr txBox="1"/>
          <p:nvPr/>
        </p:nvSpPr>
        <p:spPr>
          <a:xfrm>
            <a:off x="379101" y="1415846"/>
            <a:ext cx="8385798" cy="36933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de-DE" sz="3200" dirty="0">
                <a:latin typeface="+mn-ea"/>
              </a:rPr>
              <a:t>向神而活的人，人生是有福的。在与神同行的历程中，罪不能再辖制和压制人；人也不再惧怕自己的软弱。因为神在一切的境况中为人开辟出路。被神引导的道路也是一条盼望之道，不完全的人可以在神恩典的覆庇保护中行走在有盼望的属天祝福中。</a:t>
            </a:r>
            <a:endParaRPr lang="de-DE" altLang="zh-CN" sz="3200" dirty="0">
              <a:latin typeface="+mn-ea"/>
            </a:endParaRP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6301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808</Words>
  <Application>Microsoft Office PowerPoint</Application>
  <PresentationFormat>Bildschirmpräsentation (4:3)</PresentationFormat>
  <Paragraphs>42</Paragraphs>
  <Slides>8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等线</vt:lpstr>
      <vt:lpstr>Arial</vt:lpstr>
      <vt:lpstr>Office 主题​​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siqi D</dc:creator>
  <cp:lastModifiedBy>Dongdong Hu</cp:lastModifiedBy>
  <cp:revision>308</cp:revision>
  <dcterms:created xsi:type="dcterms:W3CDTF">2023-03-17T14:22:59Z</dcterms:created>
  <dcterms:modified xsi:type="dcterms:W3CDTF">2024-09-02T20:41:22Z</dcterms:modified>
</cp:coreProperties>
</file>