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1328" r:id="rId2"/>
    <p:sldId id="21329" r:id="rId3"/>
    <p:sldId id="21330" r:id="rId4"/>
    <p:sldId id="21331" r:id="rId5"/>
    <p:sldId id="21332" r:id="rId6"/>
    <p:sldId id="21333" r:id="rId7"/>
    <p:sldId id="21334" r:id="rId8"/>
    <p:sldId id="21335" r:id="rId9"/>
    <p:sldId id="21336" r:id="rId10"/>
    <p:sldId id="21337" r:id="rId11"/>
    <p:sldId id="21338" r:id="rId12"/>
    <p:sldId id="21339" r:id="rId13"/>
    <p:sldId id="21340" r:id="rId14"/>
    <p:sldId id="21341" r:id="rId15"/>
    <p:sldId id="21342" r:id="rId16"/>
    <p:sldId id="21343" r:id="rId17"/>
    <p:sldId id="21344" r:id="rId18"/>
    <p:sldId id="21345" r:id="rId19"/>
    <p:sldId id="21346" r:id="rId20"/>
    <p:sldId id="21347" r:id="rId21"/>
    <p:sldId id="21348" r:id="rId22"/>
    <p:sldId id="21349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14" autoAdjust="0"/>
    <p:restoredTop sz="85357" autoAdjust="0"/>
  </p:normalViewPr>
  <p:slideViewPr>
    <p:cSldViewPr snapToGrid="0">
      <p:cViewPr varScale="1">
        <p:scale>
          <a:sx n="138" d="100"/>
          <a:sy n="138" d="100"/>
        </p:scale>
        <p:origin x="23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2024/9/18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里外更新</a:t>
            </a:r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经文：申4:1-2、6-9；雅1:17-27；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可7:1-8、14-15、21-23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外在的宗教行为</a:t>
            </a:r>
          </a:p>
        </p:txBody>
      </p:sp>
      <p:sp>
        <p:nvSpPr>
          <p:cNvPr id="151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作为基督徒也很担心，若我们与世俗太贴近，会失去基督徒的身份，因而我们都会在某些宗教形式上坚持。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比如食饭前的祈祷，早上和晚上的祷告，每周来教会聚会，尽力事奉，奉献金钱支持教会。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在私人生活上，不乱搞男女关系，拒绝婚前性行为，在金钱上不贪不义之财。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外在的宗教行为</a:t>
            </a:r>
          </a:p>
        </p:txBody>
      </p:sp>
      <p:sp>
        <p:nvSpPr>
          <p:cNvPr id="157" name="Inhaltsplatzhalter 2"/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耶稣反对的不是律法，而是律法的殭化，只是按着「古人的遗传」去洗手，添加神圣化，而不可改变，这只会加剧了形式主义的风气。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洁净的条例？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洗手升格到宗教层面？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外在的宗教行为</a:t>
            </a:r>
          </a:p>
        </p:txBody>
      </p:sp>
      <p:sp>
        <p:nvSpPr>
          <p:cNvPr id="163" name="Inhaltsplatzhalter 2"/>
          <p:cNvSpPr txBox="1"/>
          <p:nvPr/>
        </p:nvSpPr>
        <p:spPr>
          <a:xfrm>
            <a:off x="379101" y="1415846"/>
            <a:ext cx="8385798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耶稣反对的，就是你们凭外貌认人，你们怎知道我的内心的敬虔？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雅各书1:26-27说：「1:26 若有人自以为虔诚，却不勒住他的舌头，反欺哄自己的心，这人的虔诚是虚的。1:27 在　神我们的父面前，那清洁没有玷污的虔诚，就是看顾在患难中的孤儿寡妇，并且保守自己不沾染世俗。」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外在的宗教行为</a:t>
            </a:r>
          </a:p>
        </p:txBody>
      </p:sp>
      <p:pic>
        <p:nvPicPr>
          <p:cNvPr id="169" name="IMG_4024.png" descr="IMG_4024.png"/>
          <p:cNvPicPr>
            <a:picLocks noChangeAspect="1"/>
          </p:cNvPicPr>
          <p:nvPr/>
        </p:nvPicPr>
        <p:blipFill>
          <a:blip r:embed="rId4"/>
          <a:srcRect l="8772" r="8772"/>
          <a:stretch>
            <a:fillRect/>
          </a:stretch>
        </p:blipFill>
        <p:spPr>
          <a:xfrm>
            <a:off x="4960" y="1306111"/>
            <a:ext cx="9134112" cy="5120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外在的宗教行为</a:t>
            </a:r>
          </a:p>
        </p:txBody>
      </p:sp>
      <p:sp>
        <p:nvSpPr>
          <p:cNvPr id="175" name="Inhaltsplatzhalter 2"/>
          <p:cNvSpPr txBox="1"/>
          <p:nvPr/>
        </p:nvSpPr>
        <p:spPr>
          <a:xfrm>
            <a:off x="379101" y="1415846"/>
            <a:ext cx="4188716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在网络上，人们是随意回应攻击别人，批评奥运跳水金牌得主——全红婵，使用名牌子，买iPhone给母亲，又说他不用国产货不爱国。</a:t>
            </a:r>
          </a:p>
        </p:txBody>
      </p:sp>
      <p:pic>
        <p:nvPicPr>
          <p:cNvPr id="176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01" y="1248989"/>
            <a:ext cx="4212127" cy="5512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外在的宗教行为</a:t>
            </a:r>
          </a:p>
        </p:txBody>
      </p:sp>
      <p:sp>
        <p:nvSpPr>
          <p:cNvPr id="182" name="Inhaltsplatzhalter 2"/>
          <p:cNvSpPr txBox="1"/>
          <p:nvPr/>
        </p:nvSpPr>
        <p:spPr>
          <a:xfrm>
            <a:off x="379101" y="1415846"/>
            <a:ext cx="8385798" cy="325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我想被人说的人会很不开心⋯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耶稣很不爽法利赛人批评他的门徒没有按着古人的遗传洗手吃饭⋯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相信耶稣也很不爽我们凭外貌随意批评别人的行为⋯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外在的宗教行为</a:t>
            </a:r>
          </a:p>
        </p:txBody>
      </p:sp>
      <p:sp>
        <p:nvSpPr>
          <p:cNvPr id="188" name="Inhaltsplatzhalter 2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这不是说外在的宗教行为不重要，这可以是一个入门，透过外在行为，调整内心，但两者需要逐渐达到一致，而不只是重视外在的宗教行为。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我们不停留在追求外在的宗教行为，道德规条，我们要进而寻求的是生命内在的更新成长。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內在生命的更新成长</a:t>
            </a:r>
          </a:p>
        </p:txBody>
      </p:sp>
      <p:sp>
        <p:nvSpPr>
          <p:cNvPr id="194" name="Inhaltsplatzhalter 2"/>
          <p:cNvSpPr txBox="1"/>
          <p:nvPr/>
        </p:nvSpPr>
        <p:spPr>
          <a:xfrm>
            <a:off x="379101" y="1415846"/>
            <a:ext cx="8385798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耶稣公开指斥法利赛人，是「用嘴唇尊敬我，心却远离我。」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叫门徒要检视内在的生命。祂对门徒说：「因为从里面，就是从人心里，发出恶念、苟合、偷盗、凶杀、奸淫、贪婪、邪恶、诡诈、淫荡、嫉妒、谤讟、骄傲、狂妄。这一切的恶都是从里面出来，且能污秽人。」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內在生命的更新成长</a:t>
            </a:r>
          </a:p>
        </p:txBody>
      </p:sp>
      <p:sp>
        <p:nvSpPr>
          <p:cNvPr id="200" name="Inhaltsplatzhalter 2"/>
          <p:cNvSpPr txBox="1"/>
          <p:nvPr/>
        </p:nvSpPr>
        <p:spPr>
          <a:xfrm>
            <a:off x="379101" y="1415846"/>
            <a:ext cx="8385798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《情感健康的门徒》（旧版《培养高EQ的灵命》），作者 彼得．史卡吉罗（下称彼得牧师） 是在美国纽约皇后区的牧师，他说到「传统的门训」方式，侧重实用课程、投入小组、提供大量的服事机会，但改变生命的力道并不大。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內在生命的更新成长</a:t>
            </a:r>
          </a:p>
        </p:txBody>
      </p:sp>
      <p:sp>
        <p:nvSpPr>
          <p:cNvPr id="206" name="Inhaltsplatzhalter 2"/>
          <p:cNvSpPr txBox="1"/>
          <p:nvPr/>
        </p:nvSpPr>
        <p:spPr>
          <a:xfrm>
            <a:off x="379101" y="1415846"/>
            <a:ext cx="8385798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完整的人，包括肉体、属灵、情感、智力和人际。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冰山理论。</a:t>
            </a:r>
          </a:p>
        </p:txBody>
      </p:sp>
      <p:pic>
        <p:nvPicPr>
          <p:cNvPr id="207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280" y="2097714"/>
            <a:ext cx="4614912" cy="4614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亲爱的弟兄姊妹，愿你平安！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內在生命的更新成长</a:t>
            </a:r>
          </a:p>
        </p:txBody>
      </p:sp>
      <p:sp>
        <p:nvSpPr>
          <p:cNvPr id="213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外表成熟、内心幼稚</a:t>
            </a:r>
          </a:p>
        </p:txBody>
      </p:sp>
      <p:pic>
        <p:nvPicPr>
          <p:cNvPr id="214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961" y="2054012"/>
            <a:ext cx="4892078" cy="4892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內在生命的更新成长</a:t>
            </a:r>
          </a:p>
        </p:txBody>
      </p:sp>
      <p:pic>
        <p:nvPicPr>
          <p:cNvPr id="220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70000"/>
            <a:ext cx="9144001" cy="548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內在生命的更新成长</a:t>
            </a:r>
          </a:p>
        </p:txBody>
      </p:sp>
      <p:sp>
        <p:nvSpPr>
          <p:cNvPr id="226" name="Inhaltsplatzhalter 2"/>
          <p:cNvSpPr txBox="1"/>
          <p:nvPr/>
        </p:nvSpPr>
        <p:spPr>
          <a:xfrm>
            <a:off x="379101" y="1415846"/>
            <a:ext cx="8385798" cy="503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他提到一些题目：</a:t>
            </a:r>
          </a:p>
          <a:p>
            <a:pPr marL="591552" lvl="1" indent="-210552" defTabSz="914400">
              <a:spcBef>
                <a:spcPts val="1200"/>
              </a:spcBef>
              <a:buSzPct val="100000"/>
              <a:buChar char="•"/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成为真正的自己、</a:t>
            </a:r>
          </a:p>
          <a:p>
            <a:pPr marL="591552" lvl="1" indent="-210552" defTabSz="914400">
              <a:spcBef>
                <a:spcPts val="1200"/>
              </a:spcBef>
              <a:buSzPct val="100000"/>
              <a:buChar char="•"/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切断过往的影响、</a:t>
            </a:r>
          </a:p>
          <a:p>
            <a:pPr marL="591552" lvl="1" indent="-210552" defTabSz="914400">
              <a:spcBef>
                <a:spcPts val="1200"/>
              </a:spcBef>
              <a:buSzPct val="100000"/>
              <a:buChar char="•"/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放下掌权欲望、</a:t>
            </a:r>
          </a:p>
          <a:p>
            <a:pPr marL="591552" lvl="1" indent="-210552" defTabSz="914400">
              <a:spcBef>
                <a:spcPts val="1200"/>
              </a:spcBef>
              <a:buSzPct val="100000"/>
              <a:buChar char="•"/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接受自己的有限、</a:t>
            </a:r>
          </a:p>
          <a:p>
            <a:pPr marL="591552" lvl="1" indent="-210552" defTabSz="914400">
              <a:spcBef>
                <a:spcPts val="1200"/>
              </a:spcBef>
              <a:buSzPct val="100000"/>
              <a:buChar char="•"/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找到安息的节奏、</a:t>
            </a:r>
          </a:p>
          <a:p>
            <a:pPr marL="591552" lvl="1" indent="-210552" defTabSz="914400">
              <a:spcBef>
                <a:spcPts val="1200"/>
              </a:spcBef>
              <a:buSzPct val="100000"/>
              <a:buChar char="•"/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学习爱人的方法、</a:t>
            </a:r>
          </a:p>
          <a:p>
            <a:pPr marL="591552" lvl="1" indent="-210552" defTabSz="914400">
              <a:spcBef>
                <a:spcPts val="1200"/>
              </a:spcBef>
              <a:buSzPct val="100000"/>
              <a:buChar char="•"/>
              <a:defRPr sz="2100">
                <a:latin typeface="SimHei"/>
                <a:ea typeface="SimHei"/>
                <a:cs typeface="SimHei"/>
                <a:sym typeface="SimHei"/>
              </a:defRPr>
            </a:pPr>
            <a:r>
              <a:t>建立生活规章。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另外写了《拥抱内在情感的40日练习》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內在生命的更新成长</a:t>
            </a:r>
          </a:p>
        </p:txBody>
      </p:sp>
      <p:sp>
        <p:nvSpPr>
          <p:cNvPr id="232" name="Inhaltsplatzhalter 2"/>
          <p:cNvSpPr txBox="1"/>
          <p:nvPr/>
        </p:nvSpPr>
        <p:spPr>
          <a:xfrm>
            <a:off x="379101" y="1415846"/>
            <a:ext cx="8385798" cy="439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我们生命的改变，离不开神的话。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雅各这样说：「 1:18 他按自己的旨意，用真道生了我们，叫我们在他所造的万物中好像初熟的果子。」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又说「1:21 所以，你们要脱去一切的污秽和盈余的邪恶，存温柔的心领受那所栽种的道，就是能救你们灵魂的道。」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內在生命的更新成长</a:t>
            </a:r>
          </a:p>
        </p:txBody>
      </p:sp>
      <p:sp>
        <p:nvSpPr>
          <p:cNvPr id="238" name="Inhaltsplatzhalter 2"/>
          <p:cNvSpPr txBox="1"/>
          <p:nvPr/>
        </p:nvSpPr>
        <p:spPr>
          <a:xfrm>
            <a:off x="379101" y="1415846"/>
            <a:ext cx="8385798" cy="476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勾划出一幅图画，就是在经历内在生命的转变过后，整个人的生命会完全不一样。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彼得牧师说到有四个灵性特征：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// 	1. 经历到更深的破碎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2. 对神圣的未知（奥秘）有更多感谢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3. 更有能力等候神（不会比神更快作出行动）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4. 更有能力不依附（更能放手，不需拥有，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        可以失去，脱下面具，真我浮现）</a:t>
            </a:r>
          </a:p>
          <a:p>
            <a:pPr lvl="1"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（《情感健康的门徒》，页127-137。）//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內在生命的更新成长</a:t>
            </a:r>
          </a:p>
        </p:txBody>
      </p:sp>
      <p:sp>
        <p:nvSpPr>
          <p:cNvPr id="244" name="Inhaltsplatzhalter 2"/>
          <p:cNvSpPr txBox="1"/>
          <p:nvPr/>
        </p:nvSpPr>
        <p:spPr>
          <a:xfrm>
            <a:off x="379101" y="1415846"/>
            <a:ext cx="8385798" cy="545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彼得牧师又提到圣本笃(St. Benedict)之谦卑的阶梯，他从十二级阶梯整理为八阶：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//	第8阶：生命被改变，进入神的爱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第7阶：刻意少说话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第6阶：心知自己是「罪人中的罪魁」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第5阶：愿意向人完全坦诚自己的软弱或错误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第4阶：耐心包容他人的难处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第3阶：愿意服从他人的指导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第2阶：遵行神的旨意（不照自己或他人的意思）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第1阶： 事事敬畏神 </a:t>
            </a:r>
          </a:p>
          <a:p>
            <a:pPr defTabSz="355600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					（《情感健康的门徒》页160-161）//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Inhaltsplatzhalter 2"/>
          <p:cNvSpPr txBox="1"/>
          <p:nvPr/>
        </p:nvSpPr>
        <p:spPr>
          <a:xfrm>
            <a:off x="379101" y="1415846"/>
            <a:ext cx="8385798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信仰不再是一堆知识，知道要怎样做，但做不到，扮作圣人只只会更突显宗教的虚伪。这是一个信仰生命的建立，是生命的改变，成了另一个人。</a:t>
            </a:r>
          </a:p>
        </p:txBody>
      </p:sp>
      <p:sp>
        <p:nvSpPr>
          <p:cNvPr id="25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Inhaltsplatzhalter 2"/>
          <p:cNvSpPr txBox="1"/>
          <p:nvPr/>
        </p:nvSpPr>
        <p:spPr>
          <a:xfrm>
            <a:off x="379101" y="1415846"/>
            <a:ext cx="8385798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摩西的劝勉：「哪一大国的人</a:t>
            </a:r>
            <a:r>
              <a:rPr>
                <a:solidFill>
                  <a:srgbClr val="FF4015"/>
                </a:solidFill>
              </a:rPr>
              <a:t>有神与他们相近</a:t>
            </a:r>
            <a:r>
              <a:t>，像耶和华─我们的神、</a:t>
            </a:r>
            <a:r>
              <a:rPr>
                <a:solidFill>
                  <a:srgbClr val="FF4015"/>
                </a:solidFill>
              </a:rPr>
              <a:t>在我们求告他的时候与我们相近呢</a:t>
            </a:r>
            <a:r>
              <a:t>？又哪一大国</a:t>
            </a:r>
            <a:r>
              <a:rPr>
                <a:solidFill>
                  <a:srgbClr val="FF4015"/>
                </a:solidFill>
              </a:rPr>
              <a:t>有这样公义的律例典章</a:t>
            </a:r>
            <a:r>
              <a:t>、像我今日在你们面前所陈明的这一切律法呢？</a:t>
            </a:r>
            <a:r>
              <a:rPr>
                <a:solidFill>
                  <a:srgbClr val="FF4015"/>
                </a:solidFill>
              </a:rPr>
              <a:t>你只要谨慎，殷勤保守你的心灵，免得忘记你亲眼所看见的事，又免得你一生、这事离开你的心</a:t>
            </a:r>
            <a:r>
              <a:t>；总要传给你的子子孙孙。」（申4:7-9）</a:t>
            </a:r>
          </a:p>
        </p:txBody>
      </p:sp>
      <p:sp>
        <p:nvSpPr>
          <p:cNvPr id="25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在新约福音书里，经常会提到犹太的法利赛人，说他们只注重外在的礼仪，怱略内在的敬虔。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外在的宗教行为</a:t>
            </a:r>
          </a:p>
        </p:txBody>
      </p:sp>
      <p:sp>
        <p:nvSpPr>
          <p:cNvPr id="115" name="Inhaltsplatzhalter 2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法利赛人和文士问耶稣，「你的门徒为什么不照古人的遗传，用俗手吃饭呢？」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耶稣用以赛亚书（赛1:10-20）形容法利赛人，是「用嘴唇尊敬我，心却远离我。」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外在的宗教行为</a:t>
            </a:r>
          </a:p>
        </p:txBody>
      </p:sp>
      <p:sp>
        <p:nvSpPr>
          <p:cNvPr id="121" name="Inhaltsplatzhalter 2"/>
          <p:cNvSpPr txBox="1"/>
          <p:nvPr/>
        </p:nvSpPr>
        <p:spPr>
          <a:xfrm>
            <a:off x="379101" y="1415846"/>
            <a:ext cx="8385798" cy="538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耶稣又对众人教导：「惟有从里面出来的乃能污秽人。」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门徒不明白比喻的意思，耶稣再作解释：「从人里面出来的，那才能污秽人」，「因为从里面，就是从人心里，发出恶念、苟合、偷盗、凶杀、奸淫、贪婪、邪恶、诡诈、淫荡、嫉妒、谤讟、骄傲、狂妄。这一切的恶都是从里面出来，且能污秽人。」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外在的宗教行为</a:t>
            </a:r>
          </a:p>
        </p:txBody>
      </p:sp>
      <p:sp>
        <p:nvSpPr>
          <p:cNvPr id="127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法利赛和文士，指责耶稣的门徒用「俗手」吃饭，所要强调的是「分别为圣」的生活，是一种敬虔的追求。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外在的宗教行为</a:t>
            </a:r>
          </a:p>
        </p:txBody>
      </p:sp>
      <p:sp>
        <p:nvSpPr>
          <p:cNvPr id="133" name="Inhaltsplatzhalter 2"/>
          <p:cNvSpPr txBox="1"/>
          <p:nvPr/>
        </p:nvSpPr>
        <p:spPr>
          <a:xfrm>
            <a:off x="379101" y="1415846"/>
            <a:ext cx="8385798" cy="325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在被掳和归回时期，他们都经历一个身份认同危机，他们强调自己是犹大的后裔，血统纯正称为犹太人，与外邦人不同。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怎样才不会给强大的文化所吸收？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仍然保持犹太人的身份认同？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外在的宗教行为</a:t>
            </a:r>
          </a:p>
        </p:txBody>
      </p:sp>
      <p:sp>
        <p:nvSpPr>
          <p:cNvPr id="139" name="Inhaltsplatzhalter 2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从海外华人的身份建立？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在信仰上，我们也在建构着基督徒和世俗的分别，怎样不被世界所同化，保留基督徒身份？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外在的宗教行为</a:t>
            </a:r>
          </a:p>
        </p:txBody>
      </p:sp>
      <p:sp>
        <p:nvSpPr>
          <p:cNvPr id="145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随着年代不同，这界线也一直改变。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电影和纹身，带着一种文化的符号，但随着时间会有改变，不是一成不变。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法利赛和文士指责耶稣的门徒用「俗手」吃饭，核心讨论的是信仰身份的认同，什么只是出于文化，什么是可以变，什么是不可以变呢？什么是基督徒必须坚持的道德生活呢？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700</Words>
  <Application>Microsoft Office PowerPoint</Application>
  <PresentationFormat>Bildschirmpräsentation (4:3)</PresentationFormat>
  <Paragraphs>153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0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487</cp:revision>
  <dcterms:created xsi:type="dcterms:W3CDTF">2023-03-17T14:22:59Z</dcterms:created>
  <dcterms:modified xsi:type="dcterms:W3CDTF">2024-09-18T03:26:53Z</dcterms:modified>
</cp:coreProperties>
</file>