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314" r:id="rId2"/>
    <p:sldId id="257" r:id="rId3"/>
    <p:sldId id="2170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55" autoAdjust="0"/>
    <p:restoredTop sz="85352" autoAdjust="0"/>
  </p:normalViewPr>
  <p:slideViewPr>
    <p:cSldViewPr snapToGrid="0">
      <p:cViewPr varScale="1">
        <p:scale>
          <a:sx n="138" d="100"/>
          <a:sy n="138" d="100"/>
        </p:scale>
        <p:origin x="235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2025/4/15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B3F2F-E9E7-9F56-20AA-2CE54456E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00BE0F1-01CD-009D-F1B7-747C6F45C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9D29DA3-6462-9538-E369-FFAE03C1FF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899C48-623F-CB86-243A-91D43A4147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499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55FE-129D-AAB1-07BF-3F4F0B3BB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>
            <a:extLst>
              <a:ext uri="{FF2B5EF4-FFF2-40B4-BE49-F238E27FC236}">
                <a16:creationId xmlns:a16="http://schemas.microsoft.com/office/drawing/2014/main" id="{FA7082F7-58FA-F2D4-3319-006D96522B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>
            <a:extLst>
              <a:ext uri="{FF2B5EF4-FFF2-40B4-BE49-F238E27FC236}">
                <a16:creationId xmlns:a16="http://schemas.microsoft.com/office/drawing/2014/main" id="{D337F583-9F6F-9747-1E47-B0FD5612E5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70878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627A-B6BC-C8A0-E1B8-C0988D5E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>
            <a:extLst>
              <a:ext uri="{FF2B5EF4-FFF2-40B4-BE49-F238E27FC236}">
                <a16:creationId xmlns:a16="http://schemas.microsoft.com/office/drawing/2014/main" id="{83A8A59A-72FE-A38B-B0AC-1F8B95484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>
            <a:extLst>
              <a:ext uri="{FF2B5EF4-FFF2-40B4-BE49-F238E27FC236}">
                <a16:creationId xmlns:a16="http://schemas.microsoft.com/office/drawing/2014/main" id="{87CBCB00-53C8-3DBC-E123-5E6EAEBEBF2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29221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7A03E-8D53-4719-9597-867B45A09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>
            <a:extLst>
              <a:ext uri="{FF2B5EF4-FFF2-40B4-BE49-F238E27FC236}">
                <a16:creationId xmlns:a16="http://schemas.microsoft.com/office/drawing/2014/main" id="{65A0A223-9E7A-555B-9F17-C36FCE8DC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>
            <a:extLst>
              <a:ext uri="{FF2B5EF4-FFF2-40B4-BE49-F238E27FC236}">
                <a16:creationId xmlns:a16="http://schemas.microsoft.com/office/drawing/2014/main" id="{454F865C-04E9-25C0-63CD-057EBD3D4C4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121572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F127-6B38-3179-E068-DE8BDEDD0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>
            <a:extLst>
              <a:ext uri="{FF2B5EF4-FFF2-40B4-BE49-F238E27FC236}">
                <a16:creationId xmlns:a16="http://schemas.microsoft.com/office/drawing/2014/main" id="{3C286AE2-D0AF-E24B-7A28-91693EBCB7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>
            <a:extLst>
              <a:ext uri="{FF2B5EF4-FFF2-40B4-BE49-F238E27FC236}">
                <a16:creationId xmlns:a16="http://schemas.microsoft.com/office/drawing/2014/main" id="{28EDB1A1-5490-2968-7C87-DDFCE52B837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97634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80C3F-3A60-EF23-E9BA-D999E18B8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>
            <a:extLst>
              <a:ext uri="{FF2B5EF4-FFF2-40B4-BE49-F238E27FC236}">
                <a16:creationId xmlns:a16="http://schemas.microsoft.com/office/drawing/2014/main" id="{C274D909-81D9-EF78-EF19-2CE40BFAA9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>
            <a:extLst>
              <a:ext uri="{FF2B5EF4-FFF2-40B4-BE49-F238E27FC236}">
                <a16:creationId xmlns:a16="http://schemas.microsoft.com/office/drawing/2014/main" id="{8FA80A03-8431-4728-9616-D4E6758C388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854504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0FA88-4D27-830F-67B5-B56B95D23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>
            <a:extLst>
              <a:ext uri="{FF2B5EF4-FFF2-40B4-BE49-F238E27FC236}">
                <a16:creationId xmlns:a16="http://schemas.microsoft.com/office/drawing/2014/main" id="{501AF2B9-8012-2877-37FD-EE29894AD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>
            <a:extLst>
              <a:ext uri="{FF2B5EF4-FFF2-40B4-BE49-F238E27FC236}">
                <a16:creationId xmlns:a16="http://schemas.microsoft.com/office/drawing/2014/main" id="{89CD9E7D-FB8D-802C-AAF6-8DA87EDD084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45593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A84EF-6A4C-A3EE-8FBD-8BBFDC5C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>
            <a:extLst>
              <a:ext uri="{FF2B5EF4-FFF2-40B4-BE49-F238E27FC236}">
                <a16:creationId xmlns:a16="http://schemas.microsoft.com/office/drawing/2014/main" id="{19E8F698-B574-C24E-8154-11450AFA59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>
            <a:extLst>
              <a:ext uri="{FF2B5EF4-FFF2-40B4-BE49-F238E27FC236}">
                <a16:creationId xmlns:a16="http://schemas.microsoft.com/office/drawing/2014/main" id="{37FA77BB-2368-10F8-3504-750EA9BBB1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539256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7703E-46C7-A086-BFCB-D20338DE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>
            <a:extLst>
              <a:ext uri="{FF2B5EF4-FFF2-40B4-BE49-F238E27FC236}">
                <a16:creationId xmlns:a16="http://schemas.microsoft.com/office/drawing/2014/main" id="{288EBEE7-F980-06F5-9C47-A1CFE82B6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>
            <a:extLst>
              <a:ext uri="{FF2B5EF4-FFF2-40B4-BE49-F238E27FC236}">
                <a16:creationId xmlns:a16="http://schemas.microsoft.com/office/drawing/2014/main" id="{8A07E122-8A8F-B7F5-5191-692C599BA81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10473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A2044-14D3-E301-3B65-C3D92F9A5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>
            <a:extLst>
              <a:ext uri="{FF2B5EF4-FFF2-40B4-BE49-F238E27FC236}">
                <a16:creationId xmlns:a16="http://schemas.microsoft.com/office/drawing/2014/main" id="{DF4F94F8-C483-1803-7A3A-5E1AF8EEB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>
            <a:extLst>
              <a:ext uri="{FF2B5EF4-FFF2-40B4-BE49-F238E27FC236}">
                <a16:creationId xmlns:a16="http://schemas.microsoft.com/office/drawing/2014/main" id="{B52E5934-BAE5-DD4A-6110-066E08A07C1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327713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A0F82-B4CD-023E-2FA1-D07F9AFC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>
            <a:extLst>
              <a:ext uri="{FF2B5EF4-FFF2-40B4-BE49-F238E27FC236}">
                <a16:creationId xmlns:a16="http://schemas.microsoft.com/office/drawing/2014/main" id="{F3E5D224-EB5E-8CAD-80D1-14B654AB5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>
            <a:extLst>
              <a:ext uri="{FF2B5EF4-FFF2-40B4-BE49-F238E27FC236}">
                <a16:creationId xmlns:a16="http://schemas.microsoft.com/office/drawing/2014/main" id="{1B3A5C88-F71B-B3CA-7597-766BEA1F95F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20737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48163-9C1E-38C1-28A9-41CEE7F20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>
            <a:extLst>
              <a:ext uri="{FF2B5EF4-FFF2-40B4-BE49-F238E27FC236}">
                <a16:creationId xmlns:a16="http://schemas.microsoft.com/office/drawing/2014/main" id="{87FF3A3D-F5A6-CC29-B81E-17E8EBCDA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>
            <a:extLst>
              <a:ext uri="{FF2B5EF4-FFF2-40B4-BE49-F238E27FC236}">
                <a16:creationId xmlns:a16="http://schemas.microsoft.com/office/drawing/2014/main" id="{542F9638-CDA6-E9B0-0423-7F56A840632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1749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903EF-D987-5FC7-EFE4-80F4037B3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>
            <a:extLst>
              <a:ext uri="{FF2B5EF4-FFF2-40B4-BE49-F238E27FC236}">
                <a16:creationId xmlns:a16="http://schemas.microsoft.com/office/drawing/2014/main" id="{8D47BBBE-A098-7ECC-579F-7BE3CDA82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>
            <a:extLst>
              <a:ext uri="{FF2B5EF4-FFF2-40B4-BE49-F238E27FC236}">
                <a16:creationId xmlns:a16="http://schemas.microsoft.com/office/drawing/2014/main" id="{E317436F-C3AC-0A77-B28E-AEB3CA4A0F9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868737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354D8-3045-08F5-837C-B2AA01E2E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>
            <a:extLst>
              <a:ext uri="{FF2B5EF4-FFF2-40B4-BE49-F238E27FC236}">
                <a16:creationId xmlns:a16="http://schemas.microsoft.com/office/drawing/2014/main" id="{DB7E5FBA-563C-A341-FF29-F7AF032922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1" name="Shape 221">
            <a:extLst>
              <a:ext uri="{FF2B5EF4-FFF2-40B4-BE49-F238E27FC236}">
                <a16:creationId xmlns:a16="http://schemas.microsoft.com/office/drawing/2014/main" id="{9EB36FE6-EA13-94CC-5011-DFE7D2F893C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68139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73D26-3E73-3B67-AB1E-F1E11A2D2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>
            <a:extLst>
              <a:ext uri="{FF2B5EF4-FFF2-40B4-BE49-F238E27FC236}">
                <a16:creationId xmlns:a16="http://schemas.microsoft.com/office/drawing/2014/main" id="{B51791AB-591D-2131-B18B-65E4357E3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>
            <a:extLst>
              <a:ext uri="{FF2B5EF4-FFF2-40B4-BE49-F238E27FC236}">
                <a16:creationId xmlns:a16="http://schemas.microsoft.com/office/drawing/2014/main" id="{B7731152-6319-FAE9-A5A5-0788BB04741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88647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6F06-DD2A-C84A-842F-3DEE9FDB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>
            <a:extLst>
              <a:ext uri="{FF2B5EF4-FFF2-40B4-BE49-F238E27FC236}">
                <a16:creationId xmlns:a16="http://schemas.microsoft.com/office/drawing/2014/main" id="{99A24A40-5A73-5D0D-FB70-27E7EEA23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Shape 233">
            <a:extLst>
              <a:ext uri="{FF2B5EF4-FFF2-40B4-BE49-F238E27FC236}">
                <a16:creationId xmlns:a16="http://schemas.microsoft.com/office/drawing/2014/main" id="{023C4555-0252-9A51-3645-7C29397843A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686495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5006F-B1D3-06F7-323C-B6F95233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>
            <a:extLst>
              <a:ext uri="{FF2B5EF4-FFF2-40B4-BE49-F238E27FC236}">
                <a16:creationId xmlns:a16="http://schemas.microsoft.com/office/drawing/2014/main" id="{C88403DD-34C1-0EA6-C557-FEA11DF73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>
            <a:extLst>
              <a:ext uri="{FF2B5EF4-FFF2-40B4-BE49-F238E27FC236}">
                <a16:creationId xmlns:a16="http://schemas.microsoft.com/office/drawing/2014/main" id="{D25EBD84-BEAE-6D85-D073-A43D18A0C2D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98305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324AF-E25C-0BB2-67F5-33DA0FFFC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>
            <a:extLst>
              <a:ext uri="{FF2B5EF4-FFF2-40B4-BE49-F238E27FC236}">
                <a16:creationId xmlns:a16="http://schemas.microsoft.com/office/drawing/2014/main" id="{3FCE1436-42F2-DCE4-B5A9-A12BC950C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>
            <a:extLst>
              <a:ext uri="{FF2B5EF4-FFF2-40B4-BE49-F238E27FC236}">
                <a16:creationId xmlns:a16="http://schemas.microsoft.com/office/drawing/2014/main" id="{54C73635-0DCA-BCBB-3EA4-F21C0950080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01662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97417-B7BB-264F-5AC1-1D12C50A6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>
            <a:extLst>
              <a:ext uri="{FF2B5EF4-FFF2-40B4-BE49-F238E27FC236}">
                <a16:creationId xmlns:a16="http://schemas.microsoft.com/office/drawing/2014/main" id="{5CDC7862-1CB7-2156-6368-03EC902F0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" name="Shape 115">
            <a:extLst>
              <a:ext uri="{FF2B5EF4-FFF2-40B4-BE49-F238E27FC236}">
                <a16:creationId xmlns:a16="http://schemas.microsoft.com/office/drawing/2014/main" id="{A8B422F4-CCD4-1E8D-CE25-B137E1BC9A5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66123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38000-C038-71CF-766E-88B1BCDAE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>
            <a:extLst>
              <a:ext uri="{FF2B5EF4-FFF2-40B4-BE49-F238E27FC236}">
                <a16:creationId xmlns:a16="http://schemas.microsoft.com/office/drawing/2014/main" id="{24DAADD8-6DD1-4A8A-FA85-CB76E19D0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>
            <a:extLst>
              <a:ext uri="{FF2B5EF4-FFF2-40B4-BE49-F238E27FC236}">
                <a16:creationId xmlns:a16="http://schemas.microsoft.com/office/drawing/2014/main" id="{A9B9171C-9BBD-3A83-5414-1F497D5050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3389442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8AB34-A70B-F471-B27D-5E7A42840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>
            <a:extLst>
              <a:ext uri="{FF2B5EF4-FFF2-40B4-BE49-F238E27FC236}">
                <a16:creationId xmlns:a16="http://schemas.microsoft.com/office/drawing/2014/main" id="{AD2A65CD-C239-A876-1885-4B6929CEB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>
            <a:extLst>
              <a:ext uri="{FF2B5EF4-FFF2-40B4-BE49-F238E27FC236}">
                <a16:creationId xmlns:a16="http://schemas.microsoft.com/office/drawing/2014/main" id="{06583FEC-F5E6-E0C1-BC3E-370983BAFD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24628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41648-A7D6-A012-2575-6A9D277AC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>
            <a:extLst>
              <a:ext uri="{FF2B5EF4-FFF2-40B4-BE49-F238E27FC236}">
                <a16:creationId xmlns:a16="http://schemas.microsoft.com/office/drawing/2014/main" id="{8DBBA18E-44F4-5F50-D81C-D37BA5A720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>
            <a:extLst>
              <a:ext uri="{FF2B5EF4-FFF2-40B4-BE49-F238E27FC236}">
                <a16:creationId xmlns:a16="http://schemas.microsoft.com/office/drawing/2014/main" id="{E40ED0FB-30DA-8F2C-0F94-065DC722FF2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240277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0A25-E4C3-2172-7F4C-4CBC71C15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>
            <a:extLst>
              <a:ext uri="{FF2B5EF4-FFF2-40B4-BE49-F238E27FC236}">
                <a16:creationId xmlns:a16="http://schemas.microsoft.com/office/drawing/2014/main" id="{38180612-64DD-7C56-2B45-D89430BBD7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>
            <a:extLst>
              <a:ext uri="{FF2B5EF4-FFF2-40B4-BE49-F238E27FC236}">
                <a16:creationId xmlns:a16="http://schemas.microsoft.com/office/drawing/2014/main" id="{74C427B6-9784-8604-3149-E94CAC40AE5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4240481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3DB48-97C2-855E-5ED6-431199DB7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>
            <a:extLst>
              <a:ext uri="{FF2B5EF4-FFF2-40B4-BE49-F238E27FC236}">
                <a16:creationId xmlns:a16="http://schemas.microsoft.com/office/drawing/2014/main" id="{C31FED4D-D623-49A3-A58B-0FC38BF99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>
            <a:extLst>
              <a:ext uri="{FF2B5EF4-FFF2-40B4-BE49-F238E27FC236}">
                <a16:creationId xmlns:a16="http://schemas.microsoft.com/office/drawing/2014/main" id="{6D465A54-D91C-C008-AA8F-E307CE638B2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  <p:extLst>
      <p:ext uri="{BB962C8B-B14F-4D97-AF65-F5344CB8AC3E}">
        <p14:creationId xmlns:p14="http://schemas.microsoft.com/office/powerpoint/2010/main" val="174341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2025/4/15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ED650-1A8C-D9BB-59DF-A7D28CDE5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1AF9BAB-F6E2-1AA7-B86A-EAD6BD8B862B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证道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DDA1E17-44B4-DA35-96CA-EC1A299CEA45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荣耀的王进来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BA5EE4-C89F-04A5-9FB2-91E9CAB8AAEB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证道：</a:t>
            </a:r>
            <a:r>
              <a:rPr lang="zh-CN" altLang="en-US" sz="3200" dirty="0">
                <a:solidFill>
                  <a:prstClr val="black"/>
                </a:solidFill>
              </a:rPr>
              <a:t>陈永安 牧师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经文：赛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50</a:t>
            </a:r>
            <a:r>
              <a:rPr lang="en-US" altLang="zh-CN" sz="3200">
                <a:solidFill>
                  <a:prstClr val="black"/>
                </a:solidFill>
              </a:rPr>
              <a:t>:4-9a</a:t>
            </a:r>
            <a:r>
              <a:rPr lang="zh-CN" altLang="en-US" sz="3200">
                <a:solidFill>
                  <a:prstClr val="black"/>
                </a:solidFill>
              </a:rPr>
              <a:t>，</a:t>
            </a:r>
            <a:r>
              <a:rPr lang="zh-CN" altLang="en-US" sz="3200" dirty="0">
                <a:solidFill>
                  <a:prstClr val="black"/>
                </a:solidFill>
              </a:rPr>
              <a:t>腓</a:t>
            </a:r>
            <a:r>
              <a:rPr lang="en-US" altLang="zh-CN" sz="3200" dirty="0">
                <a:solidFill>
                  <a:prstClr val="black"/>
                </a:solidFill>
              </a:rPr>
              <a:t>2:5-11</a:t>
            </a:r>
            <a:r>
              <a:rPr lang="zh-CN" altLang="en-US" sz="3200" dirty="0">
                <a:solidFill>
                  <a:prstClr val="black"/>
                </a:solidFill>
              </a:rPr>
              <a:t>，路</a:t>
            </a:r>
            <a:r>
              <a:rPr lang="en-US" altLang="zh-CN" sz="3200" dirty="0">
                <a:solidFill>
                  <a:prstClr val="black"/>
                </a:solidFill>
              </a:rPr>
              <a:t>19:28-40</a:t>
            </a:r>
          </a:p>
        </p:txBody>
      </p:sp>
    </p:spTree>
    <p:extLst>
      <p:ext uri="{BB962C8B-B14F-4D97-AF65-F5344CB8AC3E}">
        <p14:creationId xmlns:p14="http://schemas.microsoft.com/office/powerpoint/2010/main" val="133177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C5EE2-C543-CD83-03CF-841CEC812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图片 8" descr="图片 8">
            <a:extLst>
              <a:ext uri="{FF2B5EF4-FFF2-40B4-BE49-F238E27FC236}">
                <a16:creationId xmlns:a16="http://schemas.microsoft.com/office/drawing/2014/main" id="{167D7E5A-759A-6E4A-4DE4-C2CD45D05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itel 1">
            <a:extLst>
              <a:ext uri="{FF2B5EF4-FFF2-40B4-BE49-F238E27FC236}">
                <a16:creationId xmlns:a16="http://schemas.microsoft.com/office/drawing/2014/main" id="{402061BB-F63C-CA9C-398D-F41168991E08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50" name="Inhaltsplatzhalter 2">
            <a:extLst>
              <a:ext uri="{FF2B5EF4-FFF2-40B4-BE49-F238E27FC236}">
                <a16:creationId xmlns:a16="http://schemas.microsoft.com/office/drawing/2014/main" id="{D8BBFAFC-2259-95E5-A6CF-149D67808FA4}"/>
              </a:ext>
            </a:extLst>
          </p:cNvPr>
          <p:cNvSpPr txBox="1"/>
          <p:nvPr/>
        </p:nvSpPr>
        <p:spPr>
          <a:xfrm>
            <a:off x="379101" y="1415846"/>
            <a:ext cx="8385798" cy="846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耶稣要骑驴驹入城</a:t>
            </a:r>
          </a:p>
        </p:txBody>
      </p:sp>
      <p:pic>
        <p:nvPicPr>
          <p:cNvPr id="151" name="影像" descr="影像">
            <a:extLst>
              <a:ext uri="{FF2B5EF4-FFF2-40B4-BE49-F238E27FC236}">
                <a16:creationId xmlns:a16="http://schemas.microsoft.com/office/drawing/2014/main" id="{A9277B78-C387-F6B5-6A48-EA4E01C03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45" y="2012069"/>
            <a:ext cx="7370713" cy="49115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505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E6F1F-6F6E-4D76-89BC-9F1CCA825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图片 8" descr="图片 8">
            <a:extLst>
              <a:ext uri="{FF2B5EF4-FFF2-40B4-BE49-F238E27FC236}">
                <a16:creationId xmlns:a16="http://schemas.microsoft.com/office/drawing/2014/main" id="{ED451E57-D4BE-0B12-36C0-2DFD00009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el 1">
            <a:extLst>
              <a:ext uri="{FF2B5EF4-FFF2-40B4-BE49-F238E27FC236}">
                <a16:creationId xmlns:a16="http://schemas.microsoft.com/office/drawing/2014/main" id="{83C2C311-AC7E-23D8-05B6-2F37251356CA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57" name="Inhaltsplatzhalter 2">
            <a:extLst>
              <a:ext uri="{FF2B5EF4-FFF2-40B4-BE49-F238E27FC236}">
                <a16:creationId xmlns:a16="http://schemas.microsoft.com/office/drawing/2014/main" id="{1A26DC59-D08A-2760-2D3E-302E78EE026F}"/>
              </a:ext>
            </a:extLst>
          </p:cNvPr>
          <p:cNvSpPr txBox="1"/>
          <p:nvPr/>
        </p:nvSpPr>
        <p:spPr>
          <a:xfrm>
            <a:off x="379101" y="1415846"/>
            <a:ext cx="8385798" cy="3437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耶稣是「得国回来的君王」不单是在二千年前，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耶稣第一次在世上的时候带来了和平，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当耶稣第二次再来的时候，就是带来终极的审判。</a:t>
            </a:r>
          </a:p>
        </p:txBody>
      </p:sp>
    </p:spTree>
    <p:extLst>
      <p:ext uri="{BB962C8B-B14F-4D97-AF65-F5344CB8AC3E}">
        <p14:creationId xmlns:p14="http://schemas.microsoft.com/office/powerpoint/2010/main" val="250963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62D21-7765-AD1D-BB71-DCDBB5CA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图片 8" descr="图片 8">
            <a:extLst>
              <a:ext uri="{FF2B5EF4-FFF2-40B4-BE49-F238E27FC236}">
                <a16:creationId xmlns:a16="http://schemas.microsoft.com/office/drawing/2014/main" id="{871279D3-773A-E4AF-AEC7-A605C3304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itel 1">
            <a:extLst>
              <a:ext uri="{FF2B5EF4-FFF2-40B4-BE49-F238E27FC236}">
                <a16:creationId xmlns:a16="http://schemas.microsoft.com/office/drawing/2014/main" id="{FD24025F-926A-7416-D0FC-8E5D658EE71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63" name="Inhaltsplatzhalter 2">
            <a:extLst>
              <a:ext uri="{FF2B5EF4-FFF2-40B4-BE49-F238E27FC236}">
                <a16:creationId xmlns:a16="http://schemas.microsoft.com/office/drawing/2014/main" id="{05EC2B3A-49F2-AA8E-8F37-6D35BF2ED915}"/>
              </a:ext>
            </a:extLst>
          </p:cNvPr>
          <p:cNvSpPr txBox="1"/>
          <p:nvPr/>
        </p:nvSpPr>
        <p:spPr>
          <a:xfrm>
            <a:off x="379101" y="1415846"/>
            <a:ext cx="8385798" cy="846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站在什么位置来看耶稣这个君王来临？</a:t>
            </a:r>
          </a:p>
        </p:txBody>
      </p:sp>
      <p:pic>
        <p:nvPicPr>
          <p:cNvPr id="164" name="影像" descr="影像">
            <a:extLst>
              <a:ext uri="{FF2B5EF4-FFF2-40B4-BE49-F238E27FC236}">
                <a16:creationId xmlns:a16="http://schemas.microsoft.com/office/drawing/2014/main" id="{59C57B74-8540-08C4-F484-AF88C9D07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4571" y="2036813"/>
            <a:ext cx="6014858" cy="4879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2644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8DC21-617D-CBD1-319E-971D79DA8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>
            <a:extLst>
              <a:ext uri="{FF2B5EF4-FFF2-40B4-BE49-F238E27FC236}">
                <a16:creationId xmlns:a16="http://schemas.microsoft.com/office/drawing/2014/main" id="{36A93ADC-68A2-3A0C-B2D2-994AA231D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>
            <a:extLst>
              <a:ext uri="{FF2B5EF4-FFF2-40B4-BE49-F238E27FC236}">
                <a16:creationId xmlns:a16="http://schemas.microsoft.com/office/drawing/2014/main" id="{C4232ABB-268A-1C0C-7519-0DB7900915F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170" name="Inhaltsplatzhalter 2">
            <a:extLst>
              <a:ext uri="{FF2B5EF4-FFF2-40B4-BE49-F238E27FC236}">
                <a16:creationId xmlns:a16="http://schemas.microsoft.com/office/drawing/2014/main" id="{D3C63B0A-1071-2114-E054-6344FBB6CB85}"/>
              </a:ext>
            </a:extLst>
          </p:cNvPr>
          <p:cNvSpPr txBox="1"/>
          <p:nvPr/>
        </p:nvSpPr>
        <p:spPr>
          <a:xfrm>
            <a:off x="379101" y="1415846"/>
            <a:ext cx="8385798" cy="2713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耶稣进入耶路撒冷，是受苦受死，面对的是苦难，和杀害耶稣的阴谋。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耶稣的理解，受难是进入荣耀的过程，而不是终局。</a:t>
            </a:r>
          </a:p>
        </p:txBody>
      </p:sp>
    </p:spTree>
    <p:extLst>
      <p:ext uri="{BB962C8B-B14F-4D97-AF65-F5344CB8AC3E}">
        <p14:creationId xmlns:p14="http://schemas.microsoft.com/office/powerpoint/2010/main" val="3673073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CB39C-A3D4-1A85-9CE1-B40C82444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8" descr="图片 8">
            <a:extLst>
              <a:ext uri="{FF2B5EF4-FFF2-40B4-BE49-F238E27FC236}">
                <a16:creationId xmlns:a16="http://schemas.microsoft.com/office/drawing/2014/main" id="{762138E7-2D12-5E0D-F8A8-EFCCD236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el 1">
            <a:extLst>
              <a:ext uri="{FF2B5EF4-FFF2-40B4-BE49-F238E27FC236}">
                <a16:creationId xmlns:a16="http://schemas.microsoft.com/office/drawing/2014/main" id="{09C20FD4-F076-398D-262C-2BA33FD03C1F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176" name="Inhaltsplatzhalter 2">
            <a:extLst>
              <a:ext uri="{FF2B5EF4-FFF2-40B4-BE49-F238E27FC236}">
                <a16:creationId xmlns:a16="http://schemas.microsoft.com/office/drawing/2014/main" id="{0EB752A1-46AE-07FA-F2B7-BC3A981828FF}"/>
              </a:ext>
            </a:extLst>
          </p:cNvPr>
          <p:cNvSpPr txBox="1"/>
          <p:nvPr/>
        </p:nvSpPr>
        <p:spPr>
          <a:xfrm>
            <a:off x="379101" y="1415846"/>
            <a:ext cx="8385798" cy="1570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医治的过程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生产的痛苦</a:t>
            </a:r>
          </a:p>
        </p:txBody>
      </p:sp>
    </p:spTree>
    <p:extLst>
      <p:ext uri="{BB962C8B-B14F-4D97-AF65-F5344CB8AC3E}">
        <p14:creationId xmlns:p14="http://schemas.microsoft.com/office/powerpoint/2010/main" val="3160866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4D1B5-18AA-60D5-73DF-AC2CCFECF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图片 8" descr="图片 8">
            <a:extLst>
              <a:ext uri="{FF2B5EF4-FFF2-40B4-BE49-F238E27FC236}">
                <a16:creationId xmlns:a16="http://schemas.microsoft.com/office/drawing/2014/main" id="{4C55A896-B626-9971-0AC0-A3088F624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el 1">
            <a:extLst>
              <a:ext uri="{FF2B5EF4-FFF2-40B4-BE49-F238E27FC236}">
                <a16:creationId xmlns:a16="http://schemas.microsoft.com/office/drawing/2014/main" id="{C0EB3795-5B8D-C62C-8CF2-7265A727261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182" name="Inhaltsplatzhalter 2">
            <a:extLst>
              <a:ext uri="{FF2B5EF4-FFF2-40B4-BE49-F238E27FC236}">
                <a16:creationId xmlns:a16="http://schemas.microsoft.com/office/drawing/2014/main" id="{D8A4CEC7-A9AD-CF4E-BED0-538022838512}"/>
              </a:ext>
            </a:extLst>
          </p:cNvPr>
          <p:cNvSpPr txBox="1"/>
          <p:nvPr/>
        </p:nvSpPr>
        <p:spPr>
          <a:xfrm>
            <a:off x="379101" y="1415846"/>
            <a:ext cx="8385798" cy="211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一个充满罪恶的世界，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一个要将神杀死的世界，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任何价值观都失去的世界。</a:t>
            </a:r>
          </a:p>
        </p:txBody>
      </p:sp>
    </p:spTree>
    <p:extLst>
      <p:ext uri="{BB962C8B-B14F-4D97-AF65-F5344CB8AC3E}">
        <p14:creationId xmlns:p14="http://schemas.microsoft.com/office/powerpoint/2010/main" val="255463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14C17-1B14-E528-4687-E4227364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>
            <a:extLst>
              <a:ext uri="{FF2B5EF4-FFF2-40B4-BE49-F238E27FC236}">
                <a16:creationId xmlns:a16="http://schemas.microsoft.com/office/drawing/2014/main" id="{9BAA6A1D-D199-E37A-E6D9-4E823051F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>
            <a:extLst>
              <a:ext uri="{FF2B5EF4-FFF2-40B4-BE49-F238E27FC236}">
                <a16:creationId xmlns:a16="http://schemas.microsoft.com/office/drawing/2014/main" id="{3D285F27-2669-9D74-7EB5-4F25617CC7F6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188" name="Inhaltsplatzhalter 2">
            <a:extLst>
              <a:ext uri="{FF2B5EF4-FFF2-40B4-BE49-F238E27FC236}">
                <a16:creationId xmlns:a16="http://schemas.microsoft.com/office/drawing/2014/main" id="{7B9454D5-A6EA-5D5D-579E-53B5030F6307}"/>
              </a:ext>
            </a:extLst>
          </p:cNvPr>
          <p:cNvSpPr txBox="1"/>
          <p:nvPr/>
        </p:nvSpPr>
        <p:spPr>
          <a:xfrm>
            <a:off x="-301835" y="1328297"/>
            <a:ext cx="2967699" cy="523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神要更新这世界，医治这地的方法就是让耶稣死在十字架上，让所有的刑罚都加在耶稣的身上。</a:t>
            </a:r>
          </a:p>
        </p:txBody>
      </p:sp>
      <p:pic>
        <p:nvPicPr>
          <p:cNvPr id="189" name="影像" descr="影像">
            <a:extLst>
              <a:ext uri="{FF2B5EF4-FFF2-40B4-BE49-F238E27FC236}">
                <a16:creationId xmlns:a16="http://schemas.microsoft.com/office/drawing/2014/main" id="{68D8808C-E643-6C35-6A14-C3D3E8908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333" y="1611653"/>
            <a:ext cx="6329802" cy="46682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6308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423B5-5A8F-D618-51A2-86AF08B1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图片 8" descr="图片 8">
            <a:extLst>
              <a:ext uri="{FF2B5EF4-FFF2-40B4-BE49-F238E27FC236}">
                <a16:creationId xmlns:a16="http://schemas.microsoft.com/office/drawing/2014/main" id="{B03FDE5B-7D0D-C910-F7E4-68D3B9C54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el 1">
            <a:extLst>
              <a:ext uri="{FF2B5EF4-FFF2-40B4-BE49-F238E27FC236}">
                <a16:creationId xmlns:a16="http://schemas.microsoft.com/office/drawing/2014/main" id="{11B5969F-D988-4C02-99B5-E57C2DC55973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195" name="Inhaltsplatzhalter 2">
            <a:extLst>
              <a:ext uri="{FF2B5EF4-FFF2-40B4-BE49-F238E27FC236}">
                <a16:creationId xmlns:a16="http://schemas.microsoft.com/office/drawing/2014/main" id="{6EEDB0E1-358F-045F-2532-08D5B4ADD2EF}"/>
              </a:ext>
            </a:extLst>
          </p:cNvPr>
          <p:cNvSpPr txBox="1"/>
          <p:nvPr/>
        </p:nvSpPr>
        <p:spPr>
          <a:xfrm>
            <a:off x="593109" y="1328297"/>
            <a:ext cx="7957782" cy="519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腓2:6-11「虚己颂」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2:6 他本有神的形像，不以自己与神同等为强夺的；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2:7 反倒虚己，取了奴仆的形像，成为人的样式；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2:8 既有人的样子，就自己卑微，存心顺服，以至于死，且死在十字架上。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2:9 所以，神将他升为至高，又赐给他那超乎万名之上的名，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2:10 叫一切在天上的、地上的，和地底下的，因耶稣的名无不屈膝，</a:t>
            </a:r>
          </a:p>
          <a:p>
            <a:pPr marL="621631" marR="0" lvl="1" indent="-240631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2:11 无不口称耶稣基督为主，使荣耀归与父神。」</a:t>
            </a:r>
          </a:p>
        </p:txBody>
      </p:sp>
    </p:spTree>
    <p:extLst>
      <p:ext uri="{BB962C8B-B14F-4D97-AF65-F5344CB8AC3E}">
        <p14:creationId xmlns:p14="http://schemas.microsoft.com/office/powerpoint/2010/main" val="1869695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E0CD9-F696-3B06-C40C-C5E6FC088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图片 8" descr="图片 8">
            <a:extLst>
              <a:ext uri="{FF2B5EF4-FFF2-40B4-BE49-F238E27FC236}">
                <a16:creationId xmlns:a16="http://schemas.microsoft.com/office/drawing/2014/main" id="{B08F4394-3284-76F8-ABA4-A25C3BC57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itel 1">
            <a:extLst>
              <a:ext uri="{FF2B5EF4-FFF2-40B4-BE49-F238E27FC236}">
                <a16:creationId xmlns:a16="http://schemas.microsoft.com/office/drawing/2014/main" id="{1F22697A-FA41-C905-37DC-286FD3BCD5B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201" name="Inhaltsplatzhalter 2">
            <a:extLst>
              <a:ext uri="{FF2B5EF4-FFF2-40B4-BE49-F238E27FC236}">
                <a16:creationId xmlns:a16="http://schemas.microsoft.com/office/drawing/2014/main" id="{91EF9621-3118-1257-BE88-D5F956AFB506}"/>
              </a:ext>
            </a:extLst>
          </p:cNvPr>
          <p:cNvSpPr txBox="1"/>
          <p:nvPr/>
        </p:nvSpPr>
        <p:spPr>
          <a:xfrm>
            <a:off x="593109" y="1328297"/>
            <a:ext cx="7957782" cy="3825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用属灵眼光看事情，超越表象！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耶稣从天上的眼光来看面前所发生的事，他所看到的事情，就不是表面看来的发生。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耶稣看到祂到世上来的目的，祂在世上的意义和价值是天父所赋予的。</a:t>
            </a:r>
          </a:p>
        </p:txBody>
      </p:sp>
    </p:spTree>
    <p:extLst>
      <p:ext uri="{BB962C8B-B14F-4D97-AF65-F5344CB8AC3E}">
        <p14:creationId xmlns:p14="http://schemas.microsoft.com/office/powerpoint/2010/main" val="361025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5B409-703B-D894-6DF7-AE6FCF2E8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图片 8" descr="图片 8">
            <a:extLst>
              <a:ext uri="{FF2B5EF4-FFF2-40B4-BE49-F238E27FC236}">
                <a16:creationId xmlns:a16="http://schemas.microsoft.com/office/drawing/2014/main" id="{F1675C14-5510-00D2-3FBC-E86B61E6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el 1">
            <a:extLst>
              <a:ext uri="{FF2B5EF4-FFF2-40B4-BE49-F238E27FC236}">
                <a16:creationId xmlns:a16="http://schemas.microsoft.com/office/drawing/2014/main" id="{2DBF2B3E-E376-55A5-DF32-37625F160B5B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207" name="Inhaltsplatzhalter 2">
            <a:extLst>
              <a:ext uri="{FF2B5EF4-FFF2-40B4-BE49-F238E27FC236}">
                <a16:creationId xmlns:a16="http://schemas.microsoft.com/office/drawing/2014/main" id="{580B2C9D-3B29-0844-30E8-0C00B2AF6C42}"/>
              </a:ext>
            </a:extLst>
          </p:cNvPr>
          <p:cNvSpPr txBox="1"/>
          <p:nvPr/>
        </p:nvSpPr>
        <p:spPr>
          <a:xfrm>
            <a:off x="593109" y="1328297"/>
            <a:ext cx="7957782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耶稣基督看来是被审判的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耶稣才是审判彼拉多的人</a:t>
            </a:r>
          </a:p>
        </p:txBody>
      </p:sp>
    </p:spTree>
    <p:extLst>
      <p:ext uri="{BB962C8B-B14F-4D97-AF65-F5344CB8AC3E}">
        <p14:creationId xmlns:p14="http://schemas.microsoft.com/office/powerpoint/2010/main" val="90504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D1CC-700E-D63D-D036-76D31C8A8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>
            <a:extLst>
              <a:ext uri="{FF2B5EF4-FFF2-40B4-BE49-F238E27FC236}">
                <a16:creationId xmlns:a16="http://schemas.microsoft.com/office/drawing/2014/main" id="{43003EB7-1297-9C57-D64A-F3952F76A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>
            <a:extLst>
              <a:ext uri="{FF2B5EF4-FFF2-40B4-BE49-F238E27FC236}">
                <a16:creationId xmlns:a16="http://schemas.microsoft.com/office/drawing/2014/main" id="{6CD72625-F0CC-8CCF-2B90-19EC9850E270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引言</a:t>
            </a:r>
          </a:p>
        </p:txBody>
      </p:sp>
      <p:sp>
        <p:nvSpPr>
          <p:cNvPr id="103" name="Inhaltsplatzhalter 2">
            <a:extLst>
              <a:ext uri="{FF2B5EF4-FFF2-40B4-BE49-F238E27FC236}">
                <a16:creationId xmlns:a16="http://schemas.microsoft.com/office/drawing/2014/main" id="{5132B229-67DE-C4C6-1584-5E33D9A79037}"/>
              </a:ext>
            </a:extLst>
          </p:cNvPr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亲爱的弟兄姐妹，愿你们平安。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让我们彼此问安。</a:t>
            </a:r>
          </a:p>
        </p:txBody>
      </p:sp>
    </p:spTree>
    <p:extLst>
      <p:ext uri="{BB962C8B-B14F-4D97-AF65-F5344CB8AC3E}">
        <p14:creationId xmlns:p14="http://schemas.microsoft.com/office/powerpoint/2010/main" val="3880670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F4565-D199-B3A2-37F2-97E6EB963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图片 8" descr="图片 8">
            <a:extLst>
              <a:ext uri="{FF2B5EF4-FFF2-40B4-BE49-F238E27FC236}">
                <a16:creationId xmlns:a16="http://schemas.microsoft.com/office/drawing/2014/main" id="{704CEB82-2FAA-57ED-A42A-292A59C78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Titel 1">
            <a:extLst>
              <a:ext uri="{FF2B5EF4-FFF2-40B4-BE49-F238E27FC236}">
                <a16:creationId xmlns:a16="http://schemas.microsoft.com/office/drawing/2014/main" id="{DAA32E89-4F3B-C6BA-7CD8-7EBA4A5077AB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受难不是终局，而是过程</a:t>
            </a:r>
          </a:p>
        </p:txBody>
      </p:sp>
      <p:sp>
        <p:nvSpPr>
          <p:cNvPr id="213" name="Inhaltsplatzhalter 2">
            <a:extLst>
              <a:ext uri="{FF2B5EF4-FFF2-40B4-BE49-F238E27FC236}">
                <a16:creationId xmlns:a16="http://schemas.microsoft.com/office/drawing/2014/main" id="{1FA76E92-22C9-070A-F42A-86B81367FBC0}"/>
              </a:ext>
            </a:extLst>
          </p:cNvPr>
          <p:cNvSpPr txBox="1"/>
          <p:nvPr/>
        </p:nvSpPr>
        <p:spPr>
          <a:xfrm>
            <a:off x="593109" y="1328297"/>
            <a:ext cx="7957782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如果我们能像耶稣，以一种属灵的眼光来看今天的苦难，我们会发现今天痛苦，都只是一个过程，我们可以忍受得住。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相反来说，我们会否是太不愿意在信仰上追求，为信仰承受苦难⋯将神所赋予的财宝，原封不动的人一样。</a:t>
            </a:r>
          </a:p>
        </p:txBody>
      </p:sp>
    </p:spTree>
    <p:extLst>
      <p:ext uri="{BB962C8B-B14F-4D97-AF65-F5344CB8AC3E}">
        <p14:creationId xmlns:p14="http://schemas.microsoft.com/office/powerpoint/2010/main" val="413341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A91FF-62AF-C1F1-3D2B-B88F1BBFE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图片 8" descr="图片 8">
            <a:extLst>
              <a:ext uri="{FF2B5EF4-FFF2-40B4-BE49-F238E27FC236}">
                <a16:creationId xmlns:a16="http://schemas.microsoft.com/office/drawing/2014/main" id="{E82630BC-A98E-0F95-A2A6-1E2DD6CC8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Titel 1">
            <a:extLst>
              <a:ext uri="{FF2B5EF4-FFF2-40B4-BE49-F238E27FC236}">
                <a16:creationId xmlns:a16="http://schemas.microsoft.com/office/drawing/2014/main" id="{36179E9A-BA5D-CCAC-F450-D92D11267CD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总结：信仰助我面对苦难</a:t>
            </a:r>
          </a:p>
        </p:txBody>
      </p:sp>
      <p:sp>
        <p:nvSpPr>
          <p:cNvPr id="219" name="Inhaltsplatzhalter 2">
            <a:extLst>
              <a:ext uri="{FF2B5EF4-FFF2-40B4-BE49-F238E27FC236}">
                <a16:creationId xmlns:a16="http://schemas.microsoft.com/office/drawing/2014/main" id="{3C78623D-0F3A-B5A9-0B6B-C157D994B551}"/>
              </a:ext>
            </a:extLst>
          </p:cNvPr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耶稣进入耶路撒冷的意义，祂受苦受难，都在神的计划当中。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以赛亚书所说：「50:5 主耶和华开通我的耳朵；我并没有违背，也没有退后。50:6 人打我的背，我任他打；人拔我腮颊的胡须，我由他拔；人辱我，吐我，我并不掩面。50:9 主耶和华要帮助我；谁能定我有罪呢？」</a:t>
            </a:r>
          </a:p>
        </p:txBody>
      </p:sp>
    </p:spTree>
    <p:extLst>
      <p:ext uri="{BB962C8B-B14F-4D97-AF65-F5344CB8AC3E}">
        <p14:creationId xmlns:p14="http://schemas.microsoft.com/office/powerpoint/2010/main" val="3930742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2F6E8-5B16-EBBA-2D69-F83F2A99C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图片 8" descr="图片 8">
            <a:extLst>
              <a:ext uri="{FF2B5EF4-FFF2-40B4-BE49-F238E27FC236}">
                <a16:creationId xmlns:a16="http://schemas.microsoft.com/office/drawing/2014/main" id="{041D5C04-FDFB-4C62-D608-8E5C0942D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itel 1">
            <a:extLst>
              <a:ext uri="{FF2B5EF4-FFF2-40B4-BE49-F238E27FC236}">
                <a16:creationId xmlns:a16="http://schemas.microsoft.com/office/drawing/2014/main" id="{27441B95-E9E7-C125-1712-0B3FA21ABFA3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总结：信仰助我面对苦难</a:t>
            </a:r>
          </a:p>
        </p:txBody>
      </p:sp>
      <p:sp>
        <p:nvSpPr>
          <p:cNvPr id="225" name="Inhaltsplatzhalter 2">
            <a:extLst>
              <a:ext uri="{FF2B5EF4-FFF2-40B4-BE49-F238E27FC236}">
                <a16:creationId xmlns:a16="http://schemas.microsoft.com/office/drawing/2014/main" id="{CE865F22-E5A3-8935-B0EE-5CB7EE946F04}"/>
              </a:ext>
            </a:extLst>
          </p:cNvPr>
          <p:cNvSpPr txBox="1"/>
          <p:nvPr/>
        </p:nvSpPr>
        <p:spPr>
          <a:xfrm>
            <a:off x="379101" y="1415846"/>
            <a:ext cx="8385798" cy="268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耶稣要骑驴驹入城的，是君王在得胜后，庆祝时的凯旋巡游的姿态。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耶稣是宣告他得胜了，他作王了。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耶稣的受苦受难，是神奇妙的作为。</a:t>
            </a:r>
          </a:p>
        </p:txBody>
      </p:sp>
    </p:spTree>
    <p:extLst>
      <p:ext uri="{BB962C8B-B14F-4D97-AF65-F5344CB8AC3E}">
        <p14:creationId xmlns:p14="http://schemas.microsoft.com/office/powerpoint/2010/main" val="126397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3D7CB-DB47-F1C2-8421-AA30DC49C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8" descr="图片 8">
            <a:extLst>
              <a:ext uri="{FF2B5EF4-FFF2-40B4-BE49-F238E27FC236}">
                <a16:creationId xmlns:a16="http://schemas.microsoft.com/office/drawing/2014/main" id="{8CF5EA92-FA4E-5BD3-5551-AD8DBA895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el 1">
            <a:extLst>
              <a:ext uri="{FF2B5EF4-FFF2-40B4-BE49-F238E27FC236}">
                <a16:creationId xmlns:a16="http://schemas.microsoft.com/office/drawing/2014/main" id="{EA311C97-0ECC-7124-6151-8854762BD82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总结：信仰助我面对苦难</a:t>
            </a:r>
          </a:p>
        </p:txBody>
      </p:sp>
      <p:sp>
        <p:nvSpPr>
          <p:cNvPr id="231" name="Inhaltsplatzhalter 2">
            <a:extLst>
              <a:ext uri="{FF2B5EF4-FFF2-40B4-BE49-F238E27FC236}">
                <a16:creationId xmlns:a16="http://schemas.microsoft.com/office/drawing/2014/main" id="{4F803319-D562-1735-3BCB-229560203876}"/>
              </a:ext>
            </a:extLst>
          </p:cNvPr>
          <p:cNvSpPr txBox="1"/>
          <p:nvPr/>
        </p:nvSpPr>
        <p:spPr>
          <a:xfrm>
            <a:off x="379101" y="1415846"/>
            <a:ext cx="8385798" cy="369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用今日的诗篇，歌颂主！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（启）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（应）</a:t>
            </a: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4015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诗 118:1-2,19-29</a:t>
            </a: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118:1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（启）你们要称谢耶和华，因他本为善；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（应）他的慈爱永远长存！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愿以色列说：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他的慈爱永远长存！</a:t>
            </a: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4015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118:19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给我敞开义门；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我要进去称谢耶和华！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118:20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这是耶和华的门；义人要进去！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118:21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我要称谢你，因为你已经应允我，又成了我的拯救！</a:t>
            </a:r>
          </a:p>
        </p:txBody>
      </p:sp>
    </p:spTree>
    <p:extLst>
      <p:ext uri="{BB962C8B-B14F-4D97-AF65-F5344CB8AC3E}">
        <p14:creationId xmlns:p14="http://schemas.microsoft.com/office/powerpoint/2010/main" val="416393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91455-6027-F24D-6F58-A0A22BD0D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图片 8" descr="图片 8">
            <a:extLst>
              <a:ext uri="{FF2B5EF4-FFF2-40B4-BE49-F238E27FC236}">
                <a16:creationId xmlns:a16="http://schemas.microsoft.com/office/drawing/2014/main" id="{A4EF2796-53B2-840D-5DAF-45F26B523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Titel 1">
            <a:extLst>
              <a:ext uri="{FF2B5EF4-FFF2-40B4-BE49-F238E27FC236}">
                <a16:creationId xmlns:a16="http://schemas.microsoft.com/office/drawing/2014/main" id="{983707D0-63C1-FB95-D1AE-77C4BB83B915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总结：信仰助我面对苦难</a:t>
            </a:r>
          </a:p>
        </p:txBody>
      </p:sp>
      <p:sp>
        <p:nvSpPr>
          <p:cNvPr id="237" name="Inhaltsplatzhalter 2">
            <a:extLst>
              <a:ext uri="{FF2B5EF4-FFF2-40B4-BE49-F238E27FC236}">
                <a16:creationId xmlns:a16="http://schemas.microsoft.com/office/drawing/2014/main" id="{8F6386C4-B342-0AFA-A581-77EF9ED5EC7D}"/>
              </a:ext>
            </a:extLst>
          </p:cNvPr>
          <p:cNvSpPr txBox="1"/>
          <p:nvPr/>
        </p:nvSpPr>
        <p:spPr>
          <a:xfrm>
            <a:off x="379101" y="1415846"/>
            <a:ext cx="8385798" cy="430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用今日的诗篇，歌颂主！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（启）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（应）</a:t>
            </a: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FF4015"/>
              </a:solidFill>
              <a:effectLst/>
              <a:uLnTx/>
              <a:uFillTx/>
              <a:latin typeface="Times New Roman"/>
              <a:cs typeface="Times New Roman"/>
              <a:sym typeface="Times New Roman"/>
            </a:endParaRPr>
          </a:p>
          <a:p>
            <a:pPr marL="0" marR="0" lvl="0" indent="0" algn="l" defTabSz="3556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118:22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匠人所弃的石头已成了房角的头块石头。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118:23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这是耶和华所做的，在我们眼中看为希奇。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118:24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这是耶和华所定的日子，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我们在其中要高兴欢喜！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118:25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耶和华啊，求你拯救！耶和华啊，求你使我们亨通！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118:26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奉耶和华名来的是应当称颂的！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我们从耶和华的殿中为你们祝福！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118:27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耶和华是神；他光照了我们。理当用绳索把祭牲拴住，牵到坛角那里。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118:28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你是我的神，我要称谢你！你是我的神，我要尊崇你！</a:t>
            </a:r>
            <a:b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</a:b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118:29 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0061FE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你们要称谢耶和华，因他本为善；</a:t>
            </a:r>
            <a:r>
              <a:rPr kumimoji="0" sz="1900" b="0" i="0" u="none" strike="noStrike" kern="0" cap="none" spc="0" normalizeH="0" baseline="0" noProof="0">
                <a:ln>
                  <a:noFill/>
                </a:ln>
                <a:solidFill>
                  <a:srgbClr val="FF4015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他的慈爱永远长存！</a:t>
            </a:r>
          </a:p>
        </p:txBody>
      </p:sp>
    </p:spTree>
    <p:extLst>
      <p:ext uri="{BB962C8B-B14F-4D97-AF65-F5344CB8AC3E}">
        <p14:creationId xmlns:p14="http://schemas.microsoft.com/office/powerpoint/2010/main" val="208839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A603B-081A-AC4C-9EB5-5599177CA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el 1">
            <a:extLst>
              <a:ext uri="{FF2B5EF4-FFF2-40B4-BE49-F238E27FC236}">
                <a16:creationId xmlns:a16="http://schemas.microsoft.com/office/drawing/2014/main" id="{06BF263B-9CF8-EB68-3DFF-1451647757F2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引言</a:t>
            </a:r>
          </a:p>
        </p:txBody>
      </p:sp>
      <p:pic>
        <p:nvPicPr>
          <p:cNvPr id="108" name="影像" descr="影像">
            <a:extLst>
              <a:ext uri="{FF2B5EF4-FFF2-40B4-BE49-F238E27FC236}">
                <a16:creationId xmlns:a16="http://schemas.microsoft.com/office/drawing/2014/main" id="{0A44EDD0-EA8F-3DAE-3554-3986FE3D0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01" y="-1"/>
            <a:ext cx="6858001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3645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06F23-FA6A-69EB-1CC7-6A69ECBA8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el 1">
            <a:extLst>
              <a:ext uri="{FF2B5EF4-FFF2-40B4-BE49-F238E27FC236}">
                <a16:creationId xmlns:a16="http://schemas.microsoft.com/office/drawing/2014/main" id="{2B684362-459E-D7DA-3F8A-4DD1CDB034BF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引言</a:t>
            </a:r>
          </a:p>
        </p:txBody>
      </p:sp>
      <p:pic>
        <p:nvPicPr>
          <p:cNvPr id="113" name="影像" descr="影像">
            <a:extLst>
              <a:ext uri="{FF2B5EF4-FFF2-40B4-BE49-F238E27FC236}">
                <a16:creationId xmlns:a16="http://schemas.microsoft.com/office/drawing/2014/main" id="{18D1888A-FD4F-6B0D-7B3D-F73190B2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89" y="0"/>
            <a:ext cx="8453622" cy="685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550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6134B-6719-8A59-D55B-221C9CA37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8" descr="图片 8">
            <a:extLst>
              <a:ext uri="{FF2B5EF4-FFF2-40B4-BE49-F238E27FC236}">
                <a16:creationId xmlns:a16="http://schemas.microsoft.com/office/drawing/2014/main" id="{D54558B4-6F13-FCDB-82BE-D14611DEA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itel 1">
            <a:extLst>
              <a:ext uri="{FF2B5EF4-FFF2-40B4-BE49-F238E27FC236}">
                <a16:creationId xmlns:a16="http://schemas.microsoft.com/office/drawing/2014/main" id="{C10B8842-FE83-9ECF-C181-C91156CCA69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19" name="Inhaltsplatzhalter 2">
            <a:extLst>
              <a:ext uri="{FF2B5EF4-FFF2-40B4-BE49-F238E27FC236}">
                <a16:creationId xmlns:a16="http://schemas.microsoft.com/office/drawing/2014/main" id="{85BCB410-8D81-639E-76EC-AAF090980432}"/>
              </a:ext>
            </a:extLst>
          </p:cNvPr>
          <p:cNvSpPr txBox="1"/>
          <p:nvPr/>
        </p:nvSpPr>
        <p:spPr>
          <a:xfrm>
            <a:off x="379101" y="1415846"/>
            <a:ext cx="8385798" cy="3590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事件➡️讲论➡️行动（要看上下文）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在路19: 28，「耶稣说完了这话…」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19章开始是「耶稣与税吏撒该相遇」的故事。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19:11-27「十锭银子的比喻」。</a:t>
            </a:r>
          </a:p>
        </p:txBody>
      </p:sp>
    </p:spTree>
    <p:extLst>
      <p:ext uri="{BB962C8B-B14F-4D97-AF65-F5344CB8AC3E}">
        <p14:creationId xmlns:p14="http://schemas.microsoft.com/office/powerpoint/2010/main" val="271499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C4ADE-648F-AAFF-F863-CC2654FFD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8" descr="图片 8">
            <a:extLst>
              <a:ext uri="{FF2B5EF4-FFF2-40B4-BE49-F238E27FC236}">
                <a16:creationId xmlns:a16="http://schemas.microsoft.com/office/drawing/2014/main" id="{19C3BBAD-1C8A-485B-FCD1-2CA3722DA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itel 1">
            <a:extLst>
              <a:ext uri="{FF2B5EF4-FFF2-40B4-BE49-F238E27FC236}">
                <a16:creationId xmlns:a16="http://schemas.microsoft.com/office/drawing/2014/main" id="{D9508D95-64D3-9994-99C3-38C8589844AE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25" name="Inhaltsplatzhalter 2">
            <a:extLst>
              <a:ext uri="{FF2B5EF4-FFF2-40B4-BE49-F238E27FC236}">
                <a16:creationId xmlns:a16="http://schemas.microsoft.com/office/drawing/2014/main" id="{C4CB05B5-F3B0-CCDF-E527-DE86E3D134A0}"/>
              </a:ext>
            </a:extLst>
          </p:cNvPr>
          <p:cNvSpPr txBox="1"/>
          <p:nvPr/>
        </p:nvSpPr>
        <p:spPr>
          <a:xfrm>
            <a:off x="379101" y="1415846"/>
            <a:ext cx="8385798" cy="846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十锭银子的比喻的背景。</a:t>
            </a:r>
          </a:p>
        </p:txBody>
      </p:sp>
      <p:pic>
        <p:nvPicPr>
          <p:cNvPr id="126" name="影像" descr="影像">
            <a:extLst>
              <a:ext uri="{FF2B5EF4-FFF2-40B4-BE49-F238E27FC236}">
                <a16:creationId xmlns:a16="http://schemas.microsoft.com/office/drawing/2014/main" id="{C825ABFD-6195-5D23-2434-24B2FE76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27" y="1991927"/>
            <a:ext cx="7721146" cy="48963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789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B2225-CAE7-4BDD-A8D0-7E2007C5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图片 8" descr="图片 8">
            <a:extLst>
              <a:ext uri="{FF2B5EF4-FFF2-40B4-BE49-F238E27FC236}">
                <a16:creationId xmlns:a16="http://schemas.microsoft.com/office/drawing/2014/main" id="{9D3338C7-F5CE-A950-8FAA-55BB13E34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el 1">
            <a:extLst>
              <a:ext uri="{FF2B5EF4-FFF2-40B4-BE49-F238E27FC236}">
                <a16:creationId xmlns:a16="http://schemas.microsoft.com/office/drawing/2014/main" id="{A154276B-7C64-02CA-EA5C-0E3B2D3D663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32" name="Inhaltsplatzhalter 2">
            <a:extLst>
              <a:ext uri="{FF2B5EF4-FFF2-40B4-BE49-F238E27FC236}">
                <a16:creationId xmlns:a16="http://schemas.microsoft.com/office/drawing/2014/main" id="{ECC70BA6-72FD-8D93-C802-59BDB2033885}"/>
              </a:ext>
            </a:extLst>
          </p:cNvPr>
          <p:cNvSpPr txBox="1"/>
          <p:nvPr/>
        </p:nvSpPr>
        <p:spPr>
          <a:xfrm>
            <a:off x="379101" y="1415846"/>
            <a:ext cx="8385798" cy="458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这个王在他「得国回来后」要处理两个问题：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一个是那些不要他做王的人，那些叛变分子，在27节，王干脆将他们杀了。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而另一个问题是，那些在王离开的时候，受托要去按王的吩咐，继续处理业务的仆人，在王回来后，他们便要交帐。</a:t>
            </a:r>
          </a:p>
        </p:txBody>
      </p:sp>
    </p:spTree>
    <p:extLst>
      <p:ext uri="{BB962C8B-B14F-4D97-AF65-F5344CB8AC3E}">
        <p14:creationId xmlns:p14="http://schemas.microsoft.com/office/powerpoint/2010/main" val="111048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0BD78-6BFD-BACE-9C0D-CE47D45EF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图片 8" descr="图片 8">
            <a:extLst>
              <a:ext uri="{FF2B5EF4-FFF2-40B4-BE49-F238E27FC236}">
                <a16:creationId xmlns:a16="http://schemas.microsoft.com/office/drawing/2014/main" id="{C00DEC77-3574-2657-47F1-7008BEB28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el 1">
            <a:extLst>
              <a:ext uri="{FF2B5EF4-FFF2-40B4-BE49-F238E27FC236}">
                <a16:creationId xmlns:a16="http://schemas.microsoft.com/office/drawing/2014/main" id="{178BD401-EC35-7C66-D316-4CA6C9370ED7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38" name="Inhaltsplatzhalter 2">
            <a:extLst>
              <a:ext uri="{FF2B5EF4-FFF2-40B4-BE49-F238E27FC236}">
                <a16:creationId xmlns:a16="http://schemas.microsoft.com/office/drawing/2014/main" id="{BCBD01D1-B496-1133-6042-DB66DB736D03}"/>
              </a:ext>
            </a:extLst>
          </p:cNvPr>
          <p:cNvSpPr txBox="1"/>
          <p:nvPr/>
        </p:nvSpPr>
        <p:spPr>
          <a:xfrm>
            <a:off x="379101" y="1415846"/>
            <a:ext cx="8385798" cy="2294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下文⋯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在41节， 耶稣为耶路撒冷哀哭；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在45节，「耶稣洁净圣殿」。</a:t>
            </a:r>
          </a:p>
        </p:txBody>
      </p:sp>
    </p:spTree>
    <p:extLst>
      <p:ext uri="{BB962C8B-B14F-4D97-AF65-F5344CB8AC3E}">
        <p14:creationId xmlns:p14="http://schemas.microsoft.com/office/powerpoint/2010/main" val="42171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7B174-B178-EED4-DF26-3F7032BAA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8" descr="图片 8">
            <a:extLst>
              <a:ext uri="{FF2B5EF4-FFF2-40B4-BE49-F238E27FC236}">
                <a16:creationId xmlns:a16="http://schemas.microsoft.com/office/drawing/2014/main" id="{F394A84D-3474-0924-38C7-F7DED6BF3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el 1">
            <a:extLst>
              <a:ext uri="{FF2B5EF4-FFF2-40B4-BE49-F238E27FC236}">
                <a16:creationId xmlns:a16="http://schemas.microsoft.com/office/drawing/2014/main" id="{C83D355A-00A8-3295-5BE4-550D970963B4}"/>
              </a:ext>
            </a:extLst>
          </p:cNvPr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0" i="0" u="none" strike="noStrike" kern="0" cap="none" spc="0" normalizeH="0" baseline="0" noProof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以君王身份进入耶路撒冷</a:t>
            </a:r>
          </a:p>
        </p:txBody>
      </p:sp>
      <p:sp>
        <p:nvSpPr>
          <p:cNvPr id="144" name="Inhaltsplatzhalter 2">
            <a:extLst>
              <a:ext uri="{FF2B5EF4-FFF2-40B4-BE49-F238E27FC236}">
                <a16:creationId xmlns:a16="http://schemas.microsoft.com/office/drawing/2014/main" id="{8F4DEA72-557F-D0A4-4F92-0E5F72F78FB8}"/>
              </a:ext>
            </a:extLst>
          </p:cNvPr>
          <p:cNvSpPr txBox="1"/>
          <p:nvPr/>
        </p:nvSpPr>
        <p:spPr>
          <a:xfrm>
            <a:off x="379101" y="1415846"/>
            <a:ext cx="8385798" cy="458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耶稣是以君王的姿态来进入耶路撒冷，重新得回君王的权柄。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耶稣进入耶路撒冷，就是要来审判耶路撒冷，要他们交帐。</a:t>
            </a:r>
          </a:p>
          <a:p>
            <a:pPr marL="701842" marR="0" lvl="1" indent="-320842" algn="l" defTabSz="914400" rtl="0" eaLnBrk="1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Hei"/>
                <a:ea typeface="SimHei"/>
                <a:sym typeface="SimHei"/>
              </a:rPr>
              <a:t>耶稣对耶路撒冷的悲哀和愤怒，显示出耶稣不是冷酷无情的，相反，爱之深，责之切。</a:t>
            </a:r>
          </a:p>
        </p:txBody>
      </p:sp>
    </p:spTree>
    <p:extLst>
      <p:ext uri="{BB962C8B-B14F-4D97-AF65-F5344CB8AC3E}">
        <p14:creationId xmlns:p14="http://schemas.microsoft.com/office/powerpoint/2010/main" val="3171463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Bildschirmpräsentation (4:3)</PresentationFormat>
  <Paragraphs>131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等线</vt:lpstr>
      <vt:lpstr>SimHei</vt:lpstr>
      <vt:lpstr>Arial</vt:lpstr>
      <vt:lpstr>Times New Roman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347</cp:revision>
  <dcterms:created xsi:type="dcterms:W3CDTF">2023-03-17T14:22:59Z</dcterms:created>
  <dcterms:modified xsi:type="dcterms:W3CDTF">2025-04-15T15:17:16Z</dcterms:modified>
</cp:coreProperties>
</file>