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1720" r:id="rId2"/>
    <p:sldId id="21722" r:id="rId3"/>
    <p:sldId id="257" r:id="rId4"/>
    <p:sldId id="2172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5" autoAdjust="0"/>
    <p:restoredTop sz="85352" autoAdjust="0"/>
  </p:normalViewPr>
  <p:slideViewPr>
    <p:cSldViewPr snapToGrid="0">
      <p:cViewPr varScale="1">
        <p:scale>
          <a:sx n="138" d="100"/>
          <a:sy n="138" d="100"/>
        </p:scale>
        <p:origin x="23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2025/4/30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4930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747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2025/4/30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13" Type="http://schemas.openxmlformats.org/officeDocument/2006/relationships/image" Target="../media/image32.tif"/><Relationship Id="rId18" Type="http://schemas.openxmlformats.org/officeDocument/2006/relationships/image" Target="../media/image37.tif"/><Relationship Id="rId26" Type="http://schemas.openxmlformats.org/officeDocument/2006/relationships/image" Target="../media/image45.tif"/><Relationship Id="rId3" Type="http://schemas.openxmlformats.org/officeDocument/2006/relationships/image" Target="../media/image22.tif"/><Relationship Id="rId21" Type="http://schemas.openxmlformats.org/officeDocument/2006/relationships/image" Target="../media/image40.tif"/><Relationship Id="rId7" Type="http://schemas.openxmlformats.org/officeDocument/2006/relationships/image" Target="../media/image26.tif"/><Relationship Id="rId12" Type="http://schemas.openxmlformats.org/officeDocument/2006/relationships/image" Target="../media/image31.tif"/><Relationship Id="rId17" Type="http://schemas.openxmlformats.org/officeDocument/2006/relationships/image" Target="../media/image36.tif"/><Relationship Id="rId25" Type="http://schemas.openxmlformats.org/officeDocument/2006/relationships/image" Target="../media/image44.tif"/><Relationship Id="rId2" Type="http://schemas.openxmlformats.org/officeDocument/2006/relationships/image" Target="../media/image21.tif"/><Relationship Id="rId16" Type="http://schemas.openxmlformats.org/officeDocument/2006/relationships/image" Target="../media/image35.tif"/><Relationship Id="rId20" Type="http://schemas.openxmlformats.org/officeDocument/2006/relationships/image" Target="../media/image39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tif"/><Relationship Id="rId11" Type="http://schemas.openxmlformats.org/officeDocument/2006/relationships/image" Target="../media/image30.tif"/><Relationship Id="rId24" Type="http://schemas.openxmlformats.org/officeDocument/2006/relationships/image" Target="../media/image43.tif"/><Relationship Id="rId5" Type="http://schemas.openxmlformats.org/officeDocument/2006/relationships/image" Target="../media/image24.tif"/><Relationship Id="rId15" Type="http://schemas.openxmlformats.org/officeDocument/2006/relationships/image" Target="../media/image34.tif"/><Relationship Id="rId23" Type="http://schemas.openxmlformats.org/officeDocument/2006/relationships/image" Target="../media/image42.tif"/><Relationship Id="rId28" Type="http://schemas.openxmlformats.org/officeDocument/2006/relationships/image" Target="../media/image47.tif"/><Relationship Id="rId10" Type="http://schemas.openxmlformats.org/officeDocument/2006/relationships/image" Target="../media/image29.tif"/><Relationship Id="rId19" Type="http://schemas.openxmlformats.org/officeDocument/2006/relationships/image" Target="../media/image38.tif"/><Relationship Id="rId4" Type="http://schemas.openxmlformats.org/officeDocument/2006/relationships/image" Target="../media/image23.tif"/><Relationship Id="rId9" Type="http://schemas.openxmlformats.org/officeDocument/2006/relationships/image" Target="../media/image28.tif"/><Relationship Id="rId14" Type="http://schemas.openxmlformats.org/officeDocument/2006/relationships/image" Target="../media/image33.tif"/><Relationship Id="rId22" Type="http://schemas.openxmlformats.org/officeDocument/2006/relationships/image" Target="../media/image41.tif"/><Relationship Id="rId27" Type="http://schemas.openxmlformats.org/officeDocument/2006/relationships/image" Target="../media/image4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7" Type="http://schemas.openxmlformats.org/officeDocument/2006/relationships/image" Target="../media/image20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F33F1-7CBA-374E-F11A-CF5CE5F2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FF4C8-0992-F8CA-7064-1596F10E8AEE}"/>
              </a:ext>
            </a:extLst>
          </p:cNvPr>
          <p:cNvSpPr txBox="1"/>
          <p:nvPr/>
        </p:nvSpPr>
        <p:spPr>
          <a:xfrm>
            <a:off x="1047600" y="0"/>
            <a:ext cx="8096399" cy="11088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 lang="zh-CN" sz="4200">
                <a:solidFill>
                  <a:srgbClr val="2E75B6"/>
                </a:solidFill>
                <a:latin typeface="黑体"/>
              </a:defRPr>
            </a:pPr>
            <a:r>
              <a:t>讲道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7A4F9-970F-ACFF-1FD4-25881B8D7410}"/>
              </a:ext>
            </a:extLst>
          </p:cNvPr>
          <p:cNvSpPr txBox="1"/>
          <p:nvPr/>
        </p:nvSpPr>
        <p:spPr>
          <a:xfrm>
            <a:off x="43200" y="1490400"/>
            <a:ext cx="9054000" cy="194040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defRPr lang="zh-CN" sz="6000">
                <a:latin typeface="黑体"/>
              </a:defRPr>
            </a:pPr>
            <a:r>
              <a:t>基督必掌权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E358A-B36B-FE69-39A4-48EEEEF2BCE1}"/>
              </a:ext>
            </a:extLst>
          </p:cNvPr>
          <p:cNvSpPr txBox="1"/>
          <p:nvPr/>
        </p:nvSpPr>
        <p:spPr>
          <a:xfrm>
            <a:off x="43200" y="3700800"/>
            <a:ext cx="9043200" cy="1231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zh-CN" sz="3200">
                <a:latin typeface="黑体"/>
              </a:defRPr>
            </a:pPr>
            <a:r>
              <a:t>证道：陈梁兆琪师母</a:t>
            </a:r>
          </a:p>
          <a:p>
            <a:pPr algn="ctr">
              <a:spcBef>
                <a:spcPts val="1200"/>
              </a:spcBef>
              <a:defRPr lang="zh-CN" sz="3200">
                <a:latin typeface="黑体"/>
              </a:defRPr>
            </a:pPr>
            <a:r>
              <a:t>经文：约 4:43-54</a:t>
            </a:r>
          </a:p>
        </p:txBody>
      </p:sp>
    </p:spTree>
    <p:extLst>
      <p:ext uri="{BB962C8B-B14F-4D97-AF65-F5344CB8AC3E}">
        <p14:creationId xmlns:p14="http://schemas.microsoft.com/office/powerpoint/2010/main" val="284678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089BE-52DD-E25C-F506-C81219A3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>
            <a:extLst>
              <a:ext uri="{FF2B5EF4-FFF2-40B4-BE49-F238E27FC236}">
                <a16:creationId xmlns:a16="http://schemas.microsoft.com/office/drawing/2014/main" id="{05BE5FDC-BCE3-5E50-3F87-71FF0EA5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从前的彼得">
            <a:extLst>
              <a:ext uri="{FF2B5EF4-FFF2-40B4-BE49-F238E27FC236}">
                <a16:creationId xmlns:a16="http://schemas.microsoft.com/office/drawing/2014/main" id="{B3761ECE-D1DF-658C-5E81-82BCEA0135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u="sng"/>
            </a:lvl1pPr>
          </a:lstStyle>
          <a:p>
            <a:r>
              <a:t>从前的彼得</a:t>
            </a:r>
          </a:p>
        </p:txBody>
      </p:sp>
      <p:sp>
        <p:nvSpPr>
          <p:cNvPr id="187" name="彼得真诚地跟随耶稣，但他未将耶稣成为生命的掌权者。…">
            <a:extLst>
              <a:ext uri="{FF2B5EF4-FFF2-40B4-BE49-F238E27FC236}">
                <a16:creationId xmlns:a16="http://schemas.microsoft.com/office/drawing/2014/main" id="{B3B4A3A3-66A3-9D8E-34A4-6BDC31FDC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533708"/>
            <a:ext cx="7804547" cy="4420196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205376" indent="-205376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彼得真诚地跟随耶稣，但他未将耶稣成为生命的掌权者。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05376" indent="-205376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彼得和约翰去看</a:t>
            </a:r>
            <a:r>
              <a:t>耶稣被审问，但他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惧怕</a:t>
            </a:r>
            <a:r>
              <a:t>被牵连而三次不认耶稣。</a:t>
            </a:r>
          </a:p>
          <a:p>
            <a:pPr marL="205376" indent="-205376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妇女们把耶稣复活的事告诉门徒，彼得看見空坟墓“心里惊讶”。</a:t>
            </a:r>
          </a:p>
          <a:p>
            <a:pPr marL="205376" indent="-205376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耶稣显现证明了祂复活，但彼得對自己失望和不配，放弃了跟随耶稣回去做打鱼的工作。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defTabSz="321457">
              <a:spcBef>
                <a:spcPts val="0"/>
              </a:spcBef>
              <a:buSzTx/>
              <a:buNone/>
              <a:defRPr sz="1500">
                <a:uFill>
                  <a:solidFill>
                    <a:srgbClr val="000000"/>
                  </a:solidFill>
                </a:u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latin typeface="PingFang TC Regular"/>
                <a:ea typeface="PingFang TC Regular"/>
                <a:cs typeface="PingFang TC Regular"/>
                <a:sym typeface="PingFang TC Regular"/>
              </a:rPr>
              <a:t>路</a:t>
            </a:r>
            <a:r>
              <a:t>24:12 彼得起来，跑到坟墓前，俯身往里看，只见细麻布，就回去了，因所发生的事而心里惊讶。</a:t>
            </a:r>
          </a:p>
        </p:txBody>
      </p:sp>
    </p:spTree>
    <p:extLst>
      <p:ext uri="{BB962C8B-B14F-4D97-AF65-F5344CB8AC3E}">
        <p14:creationId xmlns:p14="http://schemas.microsoft.com/office/powerpoint/2010/main" val="1347473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E373E-C087-25E6-B47F-68E105F9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>
            <a:extLst>
              <a:ext uri="{FF2B5EF4-FFF2-40B4-BE49-F238E27FC236}">
                <a16:creationId xmlns:a16="http://schemas.microsoft.com/office/drawing/2014/main" id="{0B4F8FA4-47C1-9767-953B-7E7A3607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后来的彼得">
            <a:extLst>
              <a:ext uri="{FF2B5EF4-FFF2-40B4-BE49-F238E27FC236}">
                <a16:creationId xmlns:a16="http://schemas.microsoft.com/office/drawing/2014/main" id="{EFE63DF0-5741-4A19-647C-297DA91DF6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u="sng"/>
            </a:lvl1pPr>
          </a:lstStyle>
          <a:p>
            <a:r>
              <a:t>后来的彼得</a:t>
            </a:r>
          </a:p>
        </p:txBody>
      </p:sp>
      <p:sp>
        <p:nvSpPr>
          <p:cNvPr id="191" name="复活的耶稣宽恕彼得，并将信徒交给他牧养。…">
            <a:extLst>
              <a:ext uri="{FF2B5EF4-FFF2-40B4-BE49-F238E27FC236}">
                <a16:creationId xmlns:a16="http://schemas.microsoft.com/office/drawing/2014/main" id="{7D691ACA-ABF5-BE6A-5A11-30DB7C932E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524461"/>
            <a:ext cx="7804547" cy="4420196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复活的耶稣宽恕彼得，并将信徒交给他牧养。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彼得再跟从耶稣，将生命交给耶稣掌权。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圣灵降临后，他不再惧怕迫逼，多次公开讲道作見证，甚至被下到监牢和被打。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有次在监牢等候希律判他死刑時，是生是死他都不惧怕。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他不怕劳苦或迫害，去到更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远</a:t>
            </a:r>
            <a:r>
              <a:t>的地方传福音，最后殉道，传说他被钉十字架上而死。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复活的基督在人生命中掌权，赐给人新生命的突破。</a:t>
            </a:r>
          </a:p>
        </p:txBody>
      </p:sp>
    </p:spTree>
    <p:extLst>
      <p:ext uri="{BB962C8B-B14F-4D97-AF65-F5344CB8AC3E}">
        <p14:creationId xmlns:p14="http://schemas.microsoft.com/office/powerpoint/2010/main" val="33995684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5222C-D856-CB95-94FB-C5876B8B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>
            <a:extLst>
              <a:ext uri="{FF2B5EF4-FFF2-40B4-BE49-F238E27FC236}">
                <a16:creationId xmlns:a16="http://schemas.microsoft.com/office/drawing/2014/main" id="{4FA1BFCC-E3C2-9DC4-04BB-E40184D3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656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耶稣赐人新生命的突破">
            <a:extLst>
              <a:ext uri="{FF2B5EF4-FFF2-40B4-BE49-F238E27FC236}">
                <a16:creationId xmlns:a16="http://schemas.microsoft.com/office/drawing/2014/main" id="{61E242CB-7A29-708E-875F-A24C9EBFA7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u="sng"/>
            </a:lvl1pPr>
          </a:lstStyle>
          <a:p>
            <a:r>
              <a:t>耶稣赐人新生命的突破</a:t>
            </a:r>
          </a:p>
        </p:txBody>
      </p:sp>
      <p:sp>
        <p:nvSpPr>
          <p:cNvPr id="195" name="罪中释放：复活的耶稣宽恕彼得，使他从罪疚和自责中释放出来，与耶稣再次建立关系，得着爱和安慰。…">
            <a:extLst>
              <a:ext uri="{FF2B5EF4-FFF2-40B4-BE49-F238E27FC236}">
                <a16:creationId xmlns:a16="http://schemas.microsoft.com/office/drawing/2014/main" id="{4A97228B-64F6-29A9-6F61-FFD2A796E0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702214"/>
            <a:ext cx="7804547" cy="4420196"/>
          </a:xfrm>
          <a:prstGeom prst="rect">
            <a:avLst/>
          </a:prstGeom>
        </p:spPr>
        <p:txBody>
          <a:bodyPr anchor="t"/>
          <a:lstStyle/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eriod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罪中释放：复活的耶稣宽恕彼得，使他从罪疚和自责中释放出来，与耶稣再次建立关系，得着爱和安慰。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eriod" startAt="2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心意更新：彼得个性冲动、情绪化、领悟力慢。但圣灵将他更新，性情正面地升级。将冲动变成传福音的冲劲；情绪化变成爱人灵魂的热情；信靠圣灵行事；成为了教会支柱。</a:t>
            </a:r>
          </a:p>
        </p:txBody>
      </p:sp>
    </p:spTree>
    <p:extLst>
      <p:ext uri="{BB962C8B-B14F-4D97-AF65-F5344CB8AC3E}">
        <p14:creationId xmlns:p14="http://schemas.microsoft.com/office/powerpoint/2010/main" val="8072381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B2D7-8137-FDFA-006D-AA7CD11C0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>
            <a:extLst>
              <a:ext uri="{FF2B5EF4-FFF2-40B4-BE49-F238E27FC236}">
                <a16:creationId xmlns:a16="http://schemas.microsoft.com/office/drawing/2014/main" id="{5466B1DB-377B-E321-4F1A-4DB9C4A1F0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656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耶稣赐人新生命的突破">
            <a:extLst>
              <a:ext uri="{FF2B5EF4-FFF2-40B4-BE49-F238E27FC236}">
                <a16:creationId xmlns:a16="http://schemas.microsoft.com/office/drawing/2014/main" id="{411FA8FA-6599-C060-7341-8EE45CE91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u="sng"/>
            </a:lvl1pPr>
          </a:lstStyle>
          <a:p>
            <a:r>
              <a:t>耶稣赐人新生命的突破</a:t>
            </a:r>
          </a:p>
        </p:txBody>
      </p:sp>
      <p:sp>
        <p:nvSpPr>
          <p:cNvPr id="199" name="丰盛生命：彼得将大使命成为他的人生意义，报答耶稣的爱，也经历了生命的奇迹。讲道中带领了共8千人信主。(使2:41,4:4）。打开了犹太人、撒马利亚人和外邦人听福音之门…">
            <a:extLst>
              <a:ext uri="{FF2B5EF4-FFF2-40B4-BE49-F238E27FC236}">
                <a16:creationId xmlns:a16="http://schemas.microsoft.com/office/drawing/2014/main" id="{4C8D26B3-AC8F-3F4D-0C4E-944F055183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1461" y="1573965"/>
            <a:ext cx="7804548" cy="4420196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eriod" startAt="3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丰盛生命：彼得将大使命成为他的人生意义，报答耶稣的爱，也经历了生命的奇迹。讲道中带领了共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8千</a:t>
            </a:r>
            <a:r>
              <a:t>人信主。(使2:41,4:4）。打开了犹太人、撒马利亚人和外邦人听福音之门</a:t>
            </a: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  (太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16:19</a:t>
            </a:r>
            <a:r>
              <a:t>）。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eriod" startAt="4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胜过死亡：从前彼得因保命而不认耶稣，后來他不再惧怕逼迫和死亡。最后为神殉道，成为后世信徒的鼓励。</a:t>
            </a:r>
          </a:p>
        </p:txBody>
      </p:sp>
    </p:spTree>
    <p:extLst>
      <p:ext uri="{BB962C8B-B14F-4D97-AF65-F5344CB8AC3E}">
        <p14:creationId xmlns:p14="http://schemas.microsoft.com/office/powerpoint/2010/main" val="39728202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9002-7AC2-9DFE-9829-CF2B7E91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>
            <a:extLst>
              <a:ext uri="{FF2B5EF4-FFF2-40B4-BE49-F238E27FC236}">
                <a16:creationId xmlns:a16="http://schemas.microsoft.com/office/drawing/2014/main" id="{CAA5D7F3-53EA-778F-79C0-4FD18517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656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耶稣赐人新生命的突破">
            <a:extLst>
              <a:ext uri="{FF2B5EF4-FFF2-40B4-BE49-F238E27FC236}">
                <a16:creationId xmlns:a16="http://schemas.microsoft.com/office/drawing/2014/main" id="{30432AF2-4E2C-3C40-CD30-214B6FF9EB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u="sng"/>
            </a:lvl1pPr>
          </a:lstStyle>
          <a:p>
            <a:r>
              <a:t>耶稣赐人新生命的突破</a:t>
            </a:r>
          </a:p>
        </p:txBody>
      </p:sp>
      <p:sp>
        <p:nvSpPr>
          <p:cNvPr id="203" name="永生盼望：彼得讲道时说耶稣必作最终的审判者，凡信祂的人必蒙救赦罪。（徒10:42-43）在彼得前书里，指出基督徒有活泼的盼望、苦难中的喜乐、灵魂的救恩（彼前1:3-9）、新天新地的盼望（彼后3:13）。彼得生命因为永生而充满了活力和动力。">
            <a:extLst>
              <a:ext uri="{FF2B5EF4-FFF2-40B4-BE49-F238E27FC236}">
                <a16:creationId xmlns:a16="http://schemas.microsoft.com/office/drawing/2014/main" id="{7E7BBAC8-CE60-BF64-DCFF-93896F9C9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529685"/>
            <a:ext cx="7804547" cy="4420196"/>
          </a:xfrm>
          <a:prstGeom prst="rect">
            <a:avLst/>
          </a:prstGeom>
        </p:spPr>
        <p:txBody>
          <a:bodyPr anchor="t"/>
          <a:lstStyle/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eriod" startAt="5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永生盼望：彼得讲道时说耶稣必作最终的审判者，凡信祂的人必蒙救赦罪。（徒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10:42-43</a:t>
            </a:r>
            <a:r>
              <a:t>）在彼得前书里，指出基督徒有活泼的盼望、苦难中的喜乐、灵魂的救恩（彼前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1:3-9</a:t>
            </a:r>
            <a:r>
              <a:t>）、新天新地的盼望（彼后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3:13</a:t>
            </a:r>
            <a:r>
              <a:t>）。彼得生命因为永生而充满了活力和动力。</a:t>
            </a:r>
          </a:p>
        </p:txBody>
      </p:sp>
    </p:spTree>
    <p:extLst>
      <p:ext uri="{BB962C8B-B14F-4D97-AF65-F5344CB8AC3E}">
        <p14:creationId xmlns:p14="http://schemas.microsoft.com/office/powerpoint/2010/main" val="5935069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4C1C-4BDB-3EC6-FF1B-0FD5666E1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">
            <a:extLst>
              <a:ext uri="{FF2B5EF4-FFF2-40B4-BE49-F238E27FC236}">
                <a16:creationId xmlns:a16="http://schemas.microsoft.com/office/drawing/2014/main" id="{1ADEFA25-9F4B-40B0-3769-7D849608AD90}"/>
              </a:ext>
            </a:extLst>
          </p:cNvPr>
          <p:cNvGrpSpPr/>
          <p:nvPr/>
        </p:nvGrpSpPr>
        <p:grpSpPr>
          <a:xfrm>
            <a:off x="-26855" y="-25563"/>
            <a:ext cx="9197709" cy="6909126"/>
            <a:chOff x="0" y="0"/>
            <a:chExt cx="13081184" cy="9826310"/>
          </a:xfrm>
        </p:grpSpPr>
        <p:grpSp>
          <p:nvGrpSpPr>
            <p:cNvPr id="233" name="Group">
              <a:extLst>
                <a:ext uri="{FF2B5EF4-FFF2-40B4-BE49-F238E27FC236}">
                  <a16:creationId xmlns:a16="http://schemas.microsoft.com/office/drawing/2014/main" id="{13BE66ED-C088-12E0-6688-1AC6AA5C2A77}"/>
                </a:ext>
              </a:extLst>
            </p:cNvPr>
            <p:cNvGrpSpPr/>
            <p:nvPr/>
          </p:nvGrpSpPr>
          <p:grpSpPr>
            <a:xfrm>
              <a:off x="0" y="-1"/>
              <a:ext cx="13081185" cy="9826312"/>
              <a:chOff x="0" y="0"/>
              <a:chExt cx="13081184" cy="9826310"/>
            </a:xfrm>
          </p:grpSpPr>
          <p:grpSp>
            <p:nvGrpSpPr>
              <p:cNvPr id="231" name="Group">
                <a:extLst>
                  <a:ext uri="{FF2B5EF4-FFF2-40B4-BE49-F238E27FC236}">
                    <a16:creationId xmlns:a16="http://schemas.microsoft.com/office/drawing/2014/main" id="{5D254072-F320-28FA-378E-DCDEBFD55800}"/>
                  </a:ext>
                </a:extLst>
              </p:cNvPr>
              <p:cNvGrpSpPr/>
              <p:nvPr/>
            </p:nvGrpSpPr>
            <p:grpSpPr>
              <a:xfrm>
                <a:off x="0" y="-1"/>
                <a:ext cx="13081185" cy="9826312"/>
                <a:chOff x="0" y="0"/>
                <a:chExt cx="13081184" cy="9826310"/>
              </a:xfrm>
            </p:grpSpPr>
            <p:grpSp>
              <p:nvGrpSpPr>
                <p:cNvPr id="229" name="Group">
                  <a:extLst>
                    <a:ext uri="{FF2B5EF4-FFF2-40B4-BE49-F238E27FC236}">
                      <a16:creationId xmlns:a16="http://schemas.microsoft.com/office/drawing/2014/main" id="{AD6F015A-8D84-1F7F-3683-6EA9576F42D7}"/>
                    </a:ext>
                  </a:extLst>
                </p:cNvPr>
                <p:cNvGrpSpPr/>
                <p:nvPr/>
              </p:nvGrpSpPr>
              <p:grpSpPr>
                <a:xfrm>
                  <a:off x="0" y="-1"/>
                  <a:ext cx="13081185" cy="9826312"/>
                  <a:chOff x="0" y="0"/>
                  <a:chExt cx="13081184" cy="9826309"/>
                </a:xfrm>
              </p:grpSpPr>
              <p:pic>
                <p:nvPicPr>
                  <p:cNvPr id="205" name="Image" descr="Image">
                    <a:extLst>
                      <a:ext uri="{FF2B5EF4-FFF2-40B4-BE49-F238E27FC236}">
                        <a16:creationId xmlns:a16="http://schemas.microsoft.com/office/drawing/2014/main" id="{F1DEC15B-90E2-9AC2-3383-A579242A64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b="4392"/>
                  <a:stretch>
                    <a:fillRect/>
                  </a:stretch>
                </p:blipFill>
                <p:spPr>
                  <a:xfrm>
                    <a:off x="9032107" y="6511487"/>
                    <a:ext cx="2336801" cy="331482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6" name="Image" descr="Image">
                    <a:extLst>
                      <a:ext uri="{FF2B5EF4-FFF2-40B4-BE49-F238E27FC236}">
                        <a16:creationId xmlns:a16="http://schemas.microsoft.com/office/drawing/2014/main" id="{924237C2-7194-6D70-8B1C-4B8042602C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>
                  <a:xfrm>
                    <a:off x="9324207" y="0"/>
                    <a:ext cx="2400301" cy="339090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7" name="Image" descr="Image">
                    <a:extLst>
                      <a:ext uri="{FF2B5EF4-FFF2-40B4-BE49-F238E27FC236}">
                        <a16:creationId xmlns:a16="http://schemas.microsoft.com/office/drawing/2014/main" id="{385648FE-EA73-1DC7-A17C-7FB2DD9E0D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28754" y="3517255"/>
                    <a:ext cx="2438401" cy="33401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8" name="Image" descr="Image">
                    <a:extLst>
                      <a:ext uri="{FF2B5EF4-FFF2-40B4-BE49-F238E27FC236}">
                        <a16:creationId xmlns:a16="http://schemas.microsoft.com/office/drawing/2014/main" id="{5955D6EB-433E-3696-BA66-BF49783B15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r="15142" b="2043"/>
                  <a:stretch>
                    <a:fillRect/>
                  </a:stretch>
                </p:blipFill>
                <p:spPr>
                  <a:xfrm>
                    <a:off x="11365384" y="7352522"/>
                    <a:ext cx="1689568" cy="24355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9" name="Image" descr="Image">
                    <a:extLst>
                      <a:ext uri="{FF2B5EF4-FFF2-40B4-BE49-F238E27FC236}">
                        <a16:creationId xmlns:a16="http://schemas.microsoft.com/office/drawing/2014/main" id="{147BC411-FC15-37E3-B505-49D90DF585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6200" y="4416724"/>
                    <a:ext cx="2387600" cy="33909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0" name="Image" descr="Image">
                    <a:extLst>
                      <a:ext uri="{FF2B5EF4-FFF2-40B4-BE49-F238E27FC236}">
                        <a16:creationId xmlns:a16="http://schemas.microsoft.com/office/drawing/2014/main" id="{F693BE9C-6B50-E934-7884-7E422E140B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82547" y="4021531"/>
                    <a:ext cx="2324101" cy="34925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1" name="Image" descr="Image">
                    <a:extLst>
                      <a:ext uri="{FF2B5EF4-FFF2-40B4-BE49-F238E27FC236}">
                        <a16:creationId xmlns:a16="http://schemas.microsoft.com/office/drawing/2014/main" id="{EA6B51AC-0FFF-DFC3-2AB4-706E995D7D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b="373"/>
                  <a:stretch>
                    <a:fillRect/>
                  </a:stretch>
                </p:blipFill>
                <p:spPr>
                  <a:xfrm>
                    <a:off x="2354658" y="6388514"/>
                    <a:ext cx="2387601" cy="33909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2" name="Image" descr="Image">
                    <a:extLst>
                      <a:ext uri="{FF2B5EF4-FFF2-40B4-BE49-F238E27FC236}">
                        <a16:creationId xmlns:a16="http://schemas.microsoft.com/office/drawing/2014/main" id="{55F71F82-BAE7-60B1-1181-9821718172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t="7731"/>
                  <a:stretch>
                    <a:fillRect/>
                  </a:stretch>
                </p:blipFill>
                <p:spPr>
                  <a:xfrm>
                    <a:off x="0" y="13492"/>
                    <a:ext cx="2540000" cy="294124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3" name="Image" descr="Image">
                    <a:extLst>
                      <a:ext uri="{FF2B5EF4-FFF2-40B4-BE49-F238E27FC236}">
                        <a16:creationId xmlns:a16="http://schemas.microsoft.com/office/drawing/2014/main" id="{7602D136-AF27-3B07-8049-9D5C67D92D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>
                    <a:off x="9387707" y="2119462"/>
                    <a:ext cx="2273301" cy="35687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4" name="Image" descr="Image">
                    <a:extLst>
                      <a:ext uri="{FF2B5EF4-FFF2-40B4-BE49-F238E27FC236}">
                        <a16:creationId xmlns:a16="http://schemas.microsoft.com/office/drawing/2014/main" id="{B24EAA2B-1E10-56C9-32FE-11AC197BB0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rcRect t="7900"/>
                  <a:stretch>
                    <a:fillRect/>
                  </a:stretch>
                </p:blipFill>
                <p:spPr>
                  <a:xfrm>
                    <a:off x="3848341" y="26610"/>
                    <a:ext cx="2400301" cy="312299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5" name="Image" descr="Image">
                    <a:extLst>
                      <a:ext uri="{FF2B5EF4-FFF2-40B4-BE49-F238E27FC236}">
                        <a16:creationId xmlns:a16="http://schemas.microsoft.com/office/drawing/2014/main" id="{C956A8D4-969A-4FAC-B98E-03EEE16DE7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51406" y="5041697"/>
                    <a:ext cx="2552701" cy="31877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6" name="Image" descr="Image">
                    <a:extLst>
                      <a:ext uri="{FF2B5EF4-FFF2-40B4-BE49-F238E27FC236}">
                        <a16:creationId xmlns:a16="http://schemas.microsoft.com/office/drawing/2014/main" id="{9620362B-1359-41FF-2730-214FA5731D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rcRect t="3076"/>
                  <a:stretch>
                    <a:fillRect/>
                  </a:stretch>
                </p:blipFill>
                <p:spPr>
                  <a:xfrm>
                    <a:off x="1714293" y="21373"/>
                    <a:ext cx="2413001" cy="32742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7" name="Image" descr="Image">
                    <a:extLst>
                      <a:ext uri="{FF2B5EF4-FFF2-40B4-BE49-F238E27FC236}">
                        <a16:creationId xmlns:a16="http://schemas.microsoft.com/office/drawing/2014/main" id="{52ECF63A-43C3-F0AE-C53A-15AFE0BE62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rcRect b="13095"/>
                  <a:stretch>
                    <a:fillRect/>
                  </a:stretch>
                </p:blipFill>
                <p:spPr>
                  <a:xfrm>
                    <a:off x="4458904" y="6857461"/>
                    <a:ext cx="2400301" cy="294685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8" name="Image" descr="Image">
                    <a:extLst>
                      <a:ext uri="{FF2B5EF4-FFF2-40B4-BE49-F238E27FC236}">
                        <a16:creationId xmlns:a16="http://schemas.microsoft.com/office/drawing/2014/main" id="{070E115E-997A-FBD4-01F5-340F4C8217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rcRect r="49109"/>
                  <a:stretch>
                    <a:fillRect/>
                  </a:stretch>
                </p:blipFill>
                <p:spPr>
                  <a:xfrm>
                    <a:off x="49282" y="2824312"/>
                    <a:ext cx="1913071" cy="2159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9" name="Image" descr="Image">
                    <a:extLst>
                      <a:ext uri="{FF2B5EF4-FFF2-40B4-BE49-F238E27FC236}">
                        <a16:creationId xmlns:a16="http://schemas.microsoft.com/office/drawing/2014/main" id="{E3A9FA5D-FD09-5500-C168-540EE47264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rcRect b="5166"/>
                  <a:stretch>
                    <a:fillRect/>
                  </a:stretch>
                </p:blipFill>
                <p:spPr>
                  <a:xfrm>
                    <a:off x="69850" y="6562287"/>
                    <a:ext cx="2400300" cy="321569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0" name="Image" descr="Image">
                    <a:extLst>
                      <a:ext uri="{FF2B5EF4-FFF2-40B4-BE49-F238E27FC236}">
                        <a16:creationId xmlns:a16="http://schemas.microsoft.com/office/drawing/2014/main" id="{A19299E6-930D-B33B-B177-AD04A5D8FD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333803" y="4927397"/>
                    <a:ext cx="2374901" cy="34163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1" name="Image" descr="Image">
                    <a:extLst>
                      <a:ext uri="{FF2B5EF4-FFF2-40B4-BE49-F238E27FC236}">
                        <a16:creationId xmlns:a16="http://schemas.microsoft.com/office/drawing/2014/main" id="{66138571-0F72-A1E8-FEB6-1F24B78E13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rcRect t="2508" r="13491"/>
                  <a:stretch>
                    <a:fillRect/>
                  </a:stretch>
                </p:blipFill>
                <p:spPr>
                  <a:xfrm>
                    <a:off x="11014006" y="23876"/>
                    <a:ext cx="2053161" cy="364525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2" name="Image" descr="Image">
                    <a:extLst>
                      <a:ext uri="{FF2B5EF4-FFF2-40B4-BE49-F238E27FC236}">
                        <a16:creationId xmlns:a16="http://schemas.microsoft.com/office/drawing/2014/main" id="{AC164572-2640-72C4-FFFC-B475267F79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rcRect r="13596"/>
                  <a:stretch>
                    <a:fillRect/>
                  </a:stretch>
                </p:blipFill>
                <p:spPr>
                  <a:xfrm>
                    <a:off x="11665349" y="2593644"/>
                    <a:ext cx="1415836" cy="231490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3" name="Image" descr="Image">
                    <a:extLst>
                      <a:ext uri="{FF2B5EF4-FFF2-40B4-BE49-F238E27FC236}">
                        <a16:creationId xmlns:a16="http://schemas.microsoft.com/office/drawing/2014/main" id="{6D4336F1-C0FE-B1A5-681A-F98DDE9F99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rcRect b="31271"/>
                  <a:stretch>
                    <a:fillRect/>
                  </a:stretch>
                </p:blipFill>
                <p:spPr>
                  <a:xfrm>
                    <a:off x="6847563" y="7416261"/>
                    <a:ext cx="2324101" cy="240034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4" name="Image" descr="Image">
                    <a:extLst>
                      <a:ext uri="{FF2B5EF4-FFF2-40B4-BE49-F238E27FC236}">
                        <a16:creationId xmlns:a16="http://schemas.microsoft.com/office/drawing/2014/main" id="{26398E07-2C53-83B8-965B-F404BC9967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rcRect b="7116"/>
                  <a:stretch>
                    <a:fillRect/>
                  </a:stretch>
                </p:blipFill>
                <p:spPr>
                  <a:xfrm>
                    <a:off x="6995540" y="1933164"/>
                    <a:ext cx="2400301" cy="31496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5" name="Image" descr="Image">
                    <a:extLst>
                      <a:ext uri="{FF2B5EF4-FFF2-40B4-BE49-F238E27FC236}">
                        <a16:creationId xmlns:a16="http://schemas.microsoft.com/office/drawing/2014/main" id="{F3D35B05-A437-3675-C408-E781ACDFB5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rcRect t="10676"/>
                  <a:stretch>
                    <a:fillRect/>
                  </a:stretch>
                </p:blipFill>
                <p:spPr>
                  <a:xfrm>
                    <a:off x="6104613" y="22398"/>
                    <a:ext cx="3810001" cy="190580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6" name="Image" descr="Image">
                    <a:extLst>
                      <a:ext uri="{FF2B5EF4-FFF2-40B4-BE49-F238E27FC236}">
                        <a16:creationId xmlns:a16="http://schemas.microsoft.com/office/drawing/2014/main" id="{24223DDF-6DB9-4D47-DC93-8106C42B4E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rcRect/>
                  <a:stretch>
                    <a:fillRect/>
                  </a:stretch>
                </p:blipFill>
                <p:spPr>
                  <a:xfrm>
                    <a:off x="5072869" y="1622737"/>
                    <a:ext cx="2099555" cy="296877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7" name="Image" descr="Image">
                    <a:extLst>
                      <a:ext uri="{FF2B5EF4-FFF2-40B4-BE49-F238E27FC236}">
                        <a16:creationId xmlns:a16="http://schemas.microsoft.com/office/drawing/2014/main" id="{5CCD323C-D594-DC05-2B2E-0A75E72156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716166" y="1990804"/>
                    <a:ext cx="1190135" cy="16965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8" name="Image" descr="Image">
                    <a:extLst>
                      <a:ext uri="{FF2B5EF4-FFF2-40B4-BE49-F238E27FC236}">
                        <a16:creationId xmlns:a16="http://schemas.microsoft.com/office/drawing/2014/main" id="{49641157-1DE1-F770-944F-72180E10C2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901814" y="2027549"/>
                    <a:ext cx="1528282" cy="2159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30" name="Image" descr="Image">
                  <a:extLst>
                    <a:ext uri="{FF2B5EF4-FFF2-40B4-BE49-F238E27FC236}">
                      <a16:creationId xmlns:a16="http://schemas.microsoft.com/office/drawing/2014/main" id="{5EBB114C-E0D8-222B-64F8-82BD6B340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rcRect l="13905" r="13905"/>
                <a:stretch>
                  <a:fillRect/>
                </a:stretch>
              </p:blipFill>
              <p:spPr>
                <a:xfrm>
                  <a:off x="10923971" y="4898277"/>
                  <a:ext cx="2139706" cy="296404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32" name="Image" descr="Image">
                <a:extLst>
                  <a:ext uri="{FF2B5EF4-FFF2-40B4-BE49-F238E27FC236}">
                    <a16:creationId xmlns:a16="http://schemas.microsoft.com/office/drawing/2014/main" id="{49AC3D45-DD4C-C104-3F9D-218D307E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43287" y="7905897"/>
                <a:ext cx="1696575" cy="1696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4" name="Image" descr="Image">
              <a:extLst>
                <a:ext uri="{FF2B5EF4-FFF2-40B4-BE49-F238E27FC236}">
                  <a16:creationId xmlns:a16="http://schemas.microsoft.com/office/drawing/2014/main" id="{8C894935-77FB-E50C-AEDB-FC68EB4E1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24760" t="13338"/>
            <a:stretch>
              <a:fillRect/>
            </a:stretch>
          </p:blipFill>
          <p:spPr>
            <a:xfrm>
              <a:off x="3444615" y="1395281"/>
              <a:ext cx="1602804" cy="2774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347406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18E32-7EB4-CB81-48F5-8B21EA59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>
            <a:extLst>
              <a:ext uri="{FF2B5EF4-FFF2-40B4-BE49-F238E27FC236}">
                <a16:creationId xmlns:a16="http://schemas.microsoft.com/office/drawing/2014/main" id="{9DA751F9-9162-2D27-B6AB-4EB1AED4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186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灵魂深处的渴望">
            <a:extLst>
              <a:ext uri="{FF2B5EF4-FFF2-40B4-BE49-F238E27FC236}">
                <a16:creationId xmlns:a16="http://schemas.microsoft.com/office/drawing/2014/main" id="{513E9542-FF44-E9DF-6919-1CD8D70A06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727" y="45880"/>
            <a:ext cx="7804547" cy="1518048"/>
          </a:xfrm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灵魂深处的渴望</a:t>
            </a:r>
          </a:p>
        </p:txBody>
      </p:sp>
      <p:grpSp>
        <p:nvGrpSpPr>
          <p:cNvPr id="241" name="Group">
            <a:extLst>
              <a:ext uri="{FF2B5EF4-FFF2-40B4-BE49-F238E27FC236}">
                <a16:creationId xmlns:a16="http://schemas.microsoft.com/office/drawing/2014/main" id="{AE5D7017-580D-80F8-2E0F-BA732A36D29F}"/>
              </a:ext>
            </a:extLst>
          </p:cNvPr>
          <p:cNvGrpSpPr/>
          <p:nvPr/>
        </p:nvGrpSpPr>
        <p:grpSpPr>
          <a:xfrm>
            <a:off x="5653753" y="4210789"/>
            <a:ext cx="1379959" cy="694581"/>
            <a:chOff x="0" y="0"/>
            <a:chExt cx="1962607" cy="987847"/>
          </a:xfrm>
        </p:grpSpPr>
        <p:sp>
          <p:nvSpPr>
            <p:cNvPr id="239" name="Rounded Rectangle">
              <a:extLst>
                <a:ext uri="{FF2B5EF4-FFF2-40B4-BE49-F238E27FC236}">
                  <a16:creationId xmlns:a16="http://schemas.microsoft.com/office/drawing/2014/main" id="{FEAEB6B4-F98C-D947-28E6-CE6A2AC51DA5}"/>
                </a:ext>
              </a:extLst>
            </p:cNvPr>
            <p:cNvSpPr/>
            <p:nvPr/>
          </p:nvSpPr>
          <p:spPr>
            <a:xfrm>
              <a:off x="0" y="0"/>
              <a:ext cx="1962608" cy="987848"/>
            </a:xfrm>
            <a:prstGeom prst="roundRect">
              <a:avLst>
                <a:gd name="adj" fmla="val 19284"/>
              </a:avLst>
            </a:prstGeom>
            <a:solidFill>
              <a:srgbClr val="D4FB7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40" name="胜过死亡">
              <a:extLst>
                <a:ext uri="{FF2B5EF4-FFF2-40B4-BE49-F238E27FC236}">
                  <a16:creationId xmlns:a16="http://schemas.microsoft.com/office/drawing/2014/main" id="{3C5CE98B-C2A4-D918-32CB-7E90F13BA141}"/>
                </a:ext>
              </a:extLst>
            </p:cNvPr>
            <p:cNvSpPr txBox="1"/>
            <p:nvPr/>
          </p:nvSpPr>
          <p:spPr>
            <a:xfrm>
              <a:off x="162153" y="176423"/>
              <a:ext cx="1638301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胜过死亡</a:t>
              </a:r>
            </a:p>
          </p:txBody>
        </p:sp>
      </p:grpSp>
      <p:grpSp>
        <p:nvGrpSpPr>
          <p:cNvPr id="244" name="Group">
            <a:extLst>
              <a:ext uri="{FF2B5EF4-FFF2-40B4-BE49-F238E27FC236}">
                <a16:creationId xmlns:a16="http://schemas.microsoft.com/office/drawing/2014/main" id="{E1F3CF6D-25ED-3C22-8B17-8D95F36B82D9}"/>
              </a:ext>
            </a:extLst>
          </p:cNvPr>
          <p:cNvGrpSpPr/>
          <p:nvPr/>
        </p:nvGrpSpPr>
        <p:grpSpPr>
          <a:xfrm>
            <a:off x="685614" y="4362416"/>
            <a:ext cx="2820002" cy="960506"/>
            <a:chOff x="0" y="0"/>
            <a:chExt cx="4010667" cy="1366051"/>
          </a:xfrm>
        </p:grpSpPr>
        <p:sp>
          <p:nvSpPr>
            <p:cNvPr id="242" name="Oval">
              <a:extLst>
                <a:ext uri="{FF2B5EF4-FFF2-40B4-BE49-F238E27FC236}">
                  <a16:creationId xmlns:a16="http://schemas.microsoft.com/office/drawing/2014/main" id="{204A51B4-10AA-FDB4-3124-431234316E0C}"/>
                </a:ext>
              </a:extLst>
            </p:cNvPr>
            <p:cNvSpPr/>
            <p:nvPr/>
          </p:nvSpPr>
          <p:spPr>
            <a:xfrm>
              <a:off x="0" y="0"/>
              <a:ext cx="4010668" cy="1366052"/>
            </a:xfrm>
            <a:prstGeom prst="ellipse">
              <a:avLst/>
            </a:prstGeom>
            <a:solidFill>
              <a:srgbClr val="76D6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43" name="胜过恐惧,实现自我">
              <a:extLst>
                <a:ext uri="{FF2B5EF4-FFF2-40B4-BE49-F238E27FC236}">
                  <a16:creationId xmlns:a16="http://schemas.microsoft.com/office/drawing/2014/main" id="{E8460E96-F659-5B1D-B75F-D507C5F7CB0E}"/>
                </a:ext>
              </a:extLst>
            </p:cNvPr>
            <p:cNvSpPr txBox="1"/>
            <p:nvPr/>
          </p:nvSpPr>
          <p:spPr>
            <a:xfrm>
              <a:off x="383483" y="80288"/>
              <a:ext cx="3389976" cy="125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胜过恐惧,实现自我</a:t>
              </a:r>
            </a:p>
          </p:txBody>
        </p:sp>
      </p:grpSp>
      <p:grpSp>
        <p:nvGrpSpPr>
          <p:cNvPr id="247" name="Group">
            <a:extLst>
              <a:ext uri="{FF2B5EF4-FFF2-40B4-BE49-F238E27FC236}">
                <a16:creationId xmlns:a16="http://schemas.microsoft.com/office/drawing/2014/main" id="{B8FB4788-451E-2A18-635D-A907173EA8D4}"/>
              </a:ext>
            </a:extLst>
          </p:cNvPr>
          <p:cNvGrpSpPr/>
          <p:nvPr/>
        </p:nvGrpSpPr>
        <p:grpSpPr>
          <a:xfrm>
            <a:off x="2522073" y="3400487"/>
            <a:ext cx="1568737" cy="892969"/>
            <a:chOff x="0" y="0"/>
            <a:chExt cx="2231091" cy="1270000"/>
          </a:xfrm>
        </p:grpSpPr>
        <p:sp>
          <p:nvSpPr>
            <p:cNvPr id="245" name="Oval">
              <a:extLst>
                <a:ext uri="{FF2B5EF4-FFF2-40B4-BE49-F238E27FC236}">
                  <a16:creationId xmlns:a16="http://schemas.microsoft.com/office/drawing/2014/main" id="{FCA90324-98C3-742F-5E6A-50A6E3691472}"/>
                </a:ext>
              </a:extLst>
            </p:cNvPr>
            <p:cNvSpPr/>
            <p:nvPr/>
          </p:nvSpPr>
          <p:spPr>
            <a:xfrm>
              <a:off x="0" y="0"/>
              <a:ext cx="2231091" cy="1270000"/>
            </a:xfrm>
            <a:prstGeom prst="ellipse">
              <a:avLst/>
            </a:prstGeom>
            <a:solidFill>
              <a:srgbClr val="76D6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46" name="人生有意义">
              <a:extLst>
                <a:ext uri="{FF2B5EF4-FFF2-40B4-BE49-F238E27FC236}">
                  <a16:creationId xmlns:a16="http://schemas.microsoft.com/office/drawing/2014/main" id="{DCD279BB-603A-E000-5116-C0379C46DDAE}"/>
                </a:ext>
              </a:extLst>
            </p:cNvPr>
            <p:cNvSpPr txBox="1"/>
            <p:nvPr/>
          </p:nvSpPr>
          <p:spPr>
            <a:xfrm>
              <a:off x="101023" y="352894"/>
              <a:ext cx="2029046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人生有意义</a:t>
              </a:r>
            </a:p>
          </p:txBody>
        </p:sp>
      </p:grpSp>
      <p:grpSp>
        <p:nvGrpSpPr>
          <p:cNvPr id="250" name="Group">
            <a:extLst>
              <a:ext uri="{FF2B5EF4-FFF2-40B4-BE49-F238E27FC236}">
                <a16:creationId xmlns:a16="http://schemas.microsoft.com/office/drawing/2014/main" id="{E1314206-92F0-DC67-25F1-A7B5CF1413EE}"/>
              </a:ext>
            </a:extLst>
          </p:cNvPr>
          <p:cNvGrpSpPr/>
          <p:nvPr/>
        </p:nvGrpSpPr>
        <p:grpSpPr>
          <a:xfrm>
            <a:off x="6207458" y="3228664"/>
            <a:ext cx="2183632" cy="694581"/>
            <a:chOff x="0" y="0"/>
            <a:chExt cx="3105608" cy="987848"/>
          </a:xfrm>
        </p:grpSpPr>
        <p:sp>
          <p:nvSpPr>
            <p:cNvPr id="248" name="Rounded Rectangle">
              <a:extLst>
                <a:ext uri="{FF2B5EF4-FFF2-40B4-BE49-F238E27FC236}">
                  <a16:creationId xmlns:a16="http://schemas.microsoft.com/office/drawing/2014/main" id="{AE9095A2-11D5-8613-435D-99E55CF336F7}"/>
                </a:ext>
              </a:extLst>
            </p:cNvPr>
            <p:cNvSpPr/>
            <p:nvPr/>
          </p:nvSpPr>
          <p:spPr>
            <a:xfrm>
              <a:off x="0" y="0"/>
              <a:ext cx="3105608" cy="987848"/>
            </a:xfrm>
            <a:prstGeom prst="roundRect">
              <a:avLst>
                <a:gd name="adj" fmla="val 19284"/>
              </a:avLst>
            </a:prstGeom>
            <a:solidFill>
              <a:srgbClr val="D4FB7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49" name="丰盛生命">
              <a:extLst>
                <a:ext uri="{FF2B5EF4-FFF2-40B4-BE49-F238E27FC236}">
                  <a16:creationId xmlns:a16="http://schemas.microsoft.com/office/drawing/2014/main" id="{F347EA15-94E3-768A-018F-59F06871129F}"/>
                </a:ext>
              </a:extLst>
            </p:cNvPr>
            <p:cNvSpPr txBox="1"/>
            <p:nvPr/>
          </p:nvSpPr>
          <p:spPr>
            <a:xfrm>
              <a:off x="730926" y="211819"/>
              <a:ext cx="1643755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丰盛生命</a:t>
              </a:r>
            </a:p>
          </p:txBody>
        </p:sp>
      </p:grpSp>
      <p:pic>
        <p:nvPicPr>
          <p:cNvPr id="274" name="Connection Line" descr="Connection Line">
            <a:extLst>
              <a:ext uri="{FF2B5EF4-FFF2-40B4-BE49-F238E27FC236}">
                <a16:creationId xmlns:a16="http://schemas.microsoft.com/office/drawing/2014/main" id="{3DF949B3-66B7-5F8A-95AA-B0280F4B71E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79" y="3200997"/>
            <a:ext cx="2510321" cy="319411"/>
          </a:xfrm>
          <a:prstGeom prst="rect">
            <a:avLst/>
          </a:prstGeom>
        </p:spPr>
      </p:pic>
      <p:grpSp>
        <p:nvGrpSpPr>
          <p:cNvPr id="254" name="Group">
            <a:extLst>
              <a:ext uri="{FF2B5EF4-FFF2-40B4-BE49-F238E27FC236}">
                <a16:creationId xmlns:a16="http://schemas.microsoft.com/office/drawing/2014/main" id="{2B4C9012-B418-8A0B-0A09-2D4701563EB2}"/>
              </a:ext>
            </a:extLst>
          </p:cNvPr>
          <p:cNvGrpSpPr/>
          <p:nvPr/>
        </p:nvGrpSpPr>
        <p:grpSpPr>
          <a:xfrm>
            <a:off x="5610246" y="2295981"/>
            <a:ext cx="2183631" cy="694582"/>
            <a:chOff x="0" y="0"/>
            <a:chExt cx="3105608" cy="987848"/>
          </a:xfrm>
        </p:grpSpPr>
        <p:sp>
          <p:nvSpPr>
            <p:cNvPr id="252" name="Rounded Rectangle">
              <a:extLst>
                <a:ext uri="{FF2B5EF4-FFF2-40B4-BE49-F238E27FC236}">
                  <a16:creationId xmlns:a16="http://schemas.microsoft.com/office/drawing/2014/main" id="{82A8A57C-4435-9CA6-0134-F484C851512A}"/>
                </a:ext>
              </a:extLst>
            </p:cNvPr>
            <p:cNvSpPr/>
            <p:nvPr/>
          </p:nvSpPr>
          <p:spPr>
            <a:xfrm>
              <a:off x="0" y="0"/>
              <a:ext cx="3105608" cy="987848"/>
            </a:xfrm>
            <a:prstGeom prst="roundRect">
              <a:avLst>
                <a:gd name="adj" fmla="val 19284"/>
              </a:avLst>
            </a:prstGeom>
            <a:solidFill>
              <a:srgbClr val="D4FB7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53" name="心意更新">
              <a:extLst>
                <a:ext uri="{FF2B5EF4-FFF2-40B4-BE49-F238E27FC236}">
                  <a16:creationId xmlns:a16="http://schemas.microsoft.com/office/drawing/2014/main" id="{75213205-430C-C92E-1E7B-8D8019C3B5A6}"/>
                </a:ext>
              </a:extLst>
            </p:cNvPr>
            <p:cNvSpPr txBox="1"/>
            <p:nvPr/>
          </p:nvSpPr>
          <p:spPr>
            <a:xfrm>
              <a:off x="730925" y="211817"/>
              <a:ext cx="1643756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心意更新</a:t>
              </a:r>
            </a:p>
          </p:txBody>
        </p:sp>
      </p:grpSp>
      <p:grpSp>
        <p:nvGrpSpPr>
          <p:cNvPr id="257" name="Group">
            <a:extLst>
              <a:ext uri="{FF2B5EF4-FFF2-40B4-BE49-F238E27FC236}">
                <a16:creationId xmlns:a16="http://schemas.microsoft.com/office/drawing/2014/main" id="{D183D162-19EE-F121-8241-1CB7D764C498}"/>
              </a:ext>
            </a:extLst>
          </p:cNvPr>
          <p:cNvGrpSpPr/>
          <p:nvPr/>
        </p:nvGrpSpPr>
        <p:grpSpPr>
          <a:xfrm>
            <a:off x="1384851" y="2441928"/>
            <a:ext cx="2011726" cy="892969"/>
            <a:chOff x="0" y="0"/>
            <a:chExt cx="2861120" cy="1270000"/>
          </a:xfrm>
        </p:grpSpPr>
        <p:sp>
          <p:nvSpPr>
            <p:cNvPr id="255" name="Oval">
              <a:extLst>
                <a:ext uri="{FF2B5EF4-FFF2-40B4-BE49-F238E27FC236}">
                  <a16:creationId xmlns:a16="http://schemas.microsoft.com/office/drawing/2014/main" id="{E294A789-736C-9E3B-9CB5-48D77F7A5BAC}"/>
                </a:ext>
              </a:extLst>
            </p:cNvPr>
            <p:cNvSpPr/>
            <p:nvPr/>
          </p:nvSpPr>
          <p:spPr>
            <a:xfrm>
              <a:off x="0" y="0"/>
              <a:ext cx="2861121" cy="1270000"/>
            </a:xfrm>
            <a:prstGeom prst="ellipse">
              <a:avLst/>
            </a:prstGeom>
            <a:solidFill>
              <a:srgbClr val="76D6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56" name="更好的自己">
              <a:extLst>
                <a:ext uri="{FF2B5EF4-FFF2-40B4-BE49-F238E27FC236}">
                  <a16:creationId xmlns:a16="http://schemas.microsoft.com/office/drawing/2014/main" id="{0B7941DC-F2F7-0F5C-5920-9E2117D4AEC4}"/>
                </a:ext>
              </a:extLst>
            </p:cNvPr>
            <p:cNvSpPr txBox="1"/>
            <p:nvPr/>
          </p:nvSpPr>
          <p:spPr>
            <a:xfrm>
              <a:off x="419822" y="317500"/>
              <a:ext cx="2021477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更好的自己</a:t>
              </a:r>
            </a:p>
          </p:txBody>
        </p:sp>
      </p:grpSp>
      <p:pic>
        <p:nvPicPr>
          <p:cNvPr id="276" name="Connection Line" descr="Connection Line">
            <a:extLst>
              <a:ext uri="{FF2B5EF4-FFF2-40B4-BE49-F238E27FC236}">
                <a16:creationId xmlns:a16="http://schemas.microsoft.com/office/drawing/2014/main" id="{5125824E-5CDD-8D2E-8020-35E05A5F6D1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34" y="2304289"/>
            <a:ext cx="2571237" cy="334308"/>
          </a:xfrm>
          <a:prstGeom prst="rect">
            <a:avLst/>
          </a:prstGeom>
        </p:spPr>
      </p:pic>
      <p:grpSp>
        <p:nvGrpSpPr>
          <p:cNvPr id="261" name="Group">
            <a:extLst>
              <a:ext uri="{FF2B5EF4-FFF2-40B4-BE49-F238E27FC236}">
                <a16:creationId xmlns:a16="http://schemas.microsoft.com/office/drawing/2014/main" id="{BE3B291F-F628-A189-4DFE-333ED95D791C}"/>
              </a:ext>
            </a:extLst>
          </p:cNvPr>
          <p:cNvGrpSpPr/>
          <p:nvPr/>
        </p:nvGrpSpPr>
        <p:grpSpPr>
          <a:xfrm>
            <a:off x="6269212" y="1376935"/>
            <a:ext cx="1734608" cy="694582"/>
            <a:chOff x="0" y="0"/>
            <a:chExt cx="2466996" cy="987848"/>
          </a:xfrm>
        </p:grpSpPr>
        <p:sp>
          <p:nvSpPr>
            <p:cNvPr id="259" name="Rounded Rectangle">
              <a:extLst>
                <a:ext uri="{FF2B5EF4-FFF2-40B4-BE49-F238E27FC236}">
                  <a16:creationId xmlns:a16="http://schemas.microsoft.com/office/drawing/2014/main" id="{6856FD83-8ED0-2EAE-7B63-6EFCCFDCC8AC}"/>
                </a:ext>
              </a:extLst>
            </p:cNvPr>
            <p:cNvSpPr/>
            <p:nvPr/>
          </p:nvSpPr>
          <p:spPr>
            <a:xfrm>
              <a:off x="0" y="0"/>
              <a:ext cx="2466996" cy="987848"/>
            </a:xfrm>
            <a:prstGeom prst="roundRect">
              <a:avLst>
                <a:gd name="adj" fmla="val 19284"/>
              </a:avLst>
            </a:prstGeom>
            <a:solidFill>
              <a:srgbClr val="D4FB7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60" name="罪中释放">
              <a:extLst>
                <a:ext uri="{FF2B5EF4-FFF2-40B4-BE49-F238E27FC236}">
                  <a16:creationId xmlns:a16="http://schemas.microsoft.com/office/drawing/2014/main" id="{E4956047-3697-C4B0-7C79-1F6F3CF526AA}"/>
                </a:ext>
              </a:extLst>
            </p:cNvPr>
            <p:cNvSpPr txBox="1"/>
            <p:nvPr/>
          </p:nvSpPr>
          <p:spPr>
            <a:xfrm>
              <a:off x="411619" y="211817"/>
              <a:ext cx="1643755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罪中释放</a:t>
              </a:r>
            </a:p>
          </p:txBody>
        </p:sp>
      </p:grpSp>
      <p:grpSp>
        <p:nvGrpSpPr>
          <p:cNvPr id="264" name="Group">
            <a:extLst>
              <a:ext uri="{FF2B5EF4-FFF2-40B4-BE49-F238E27FC236}">
                <a16:creationId xmlns:a16="http://schemas.microsoft.com/office/drawing/2014/main" id="{083756F5-6F00-634E-8E1A-C61B35995F83}"/>
              </a:ext>
            </a:extLst>
          </p:cNvPr>
          <p:cNvGrpSpPr/>
          <p:nvPr/>
        </p:nvGrpSpPr>
        <p:grpSpPr>
          <a:xfrm>
            <a:off x="1163650" y="1338923"/>
            <a:ext cx="2448639" cy="892969"/>
            <a:chOff x="0" y="0"/>
            <a:chExt cx="3482508" cy="1270000"/>
          </a:xfrm>
        </p:grpSpPr>
        <p:sp>
          <p:nvSpPr>
            <p:cNvPr id="262" name="Oval">
              <a:extLst>
                <a:ext uri="{FF2B5EF4-FFF2-40B4-BE49-F238E27FC236}">
                  <a16:creationId xmlns:a16="http://schemas.microsoft.com/office/drawing/2014/main" id="{5045B4F6-8CEE-468B-A9F1-1D607A9CFCC4}"/>
                </a:ext>
              </a:extLst>
            </p:cNvPr>
            <p:cNvSpPr/>
            <p:nvPr/>
          </p:nvSpPr>
          <p:spPr>
            <a:xfrm>
              <a:off x="0" y="0"/>
              <a:ext cx="3482508" cy="1270000"/>
            </a:xfrm>
            <a:prstGeom prst="ellipse">
              <a:avLst/>
            </a:prstGeom>
            <a:solidFill>
              <a:srgbClr val="76D6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63" name="被愛,宽恕,认可">
              <a:extLst>
                <a:ext uri="{FF2B5EF4-FFF2-40B4-BE49-F238E27FC236}">
                  <a16:creationId xmlns:a16="http://schemas.microsoft.com/office/drawing/2014/main" id="{28C08C2F-6E05-AA4F-C739-60ECC00B52BE}"/>
                </a:ext>
              </a:extLst>
            </p:cNvPr>
            <p:cNvSpPr txBox="1"/>
            <p:nvPr/>
          </p:nvSpPr>
          <p:spPr>
            <a:xfrm>
              <a:off x="439363" y="352894"/>
              <a:ext cx="2801309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被愛,宽恕,认可</a:t>
              </a:r>
            </a:p>
          </p:txBody>
        </p:sp>
      </p:grpSp>
      <p:pic>
        <p:nvPicPr>
          <p:cNvPr id="278" name="Connection Line" descr="Connection Line">
            <a:extLst>
              <a:ext uri="{FF2B5EF4-FFF2-40B4-BE49-F238E27FC236}">
                <a16:creationId xmlns:a16="http://schemas.microsoft.com/office/drawing/2014/main" id="{58A65B34-A6B0-BE15-C33E-D65EC284A99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07437" y="1314578"/>
            <a:ext cx="2990865" cy="272121"/>
          </a:xfrm>
          <a:prstGeom prst="rect">
            <a:avLst/>
          </a:prstGeom>
        </p:spPr>
      </p:pic>
      <p:pic>
        <p:nvPicPr>
          <p:cNvPr id="280" name="Connection Line" descr="Connection Line">
            <a:extLst>
              <a:ext uri="{FF2B5EF4-FFF2-40B4-BE49-F238E27FC236}">
                <a16:creationId xmlns:a16="http://schemas.microsoft.com/office/drawing/2014/main" id="{F6355D01-A7B1-A504-2FE7-164B968EDD7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312064" y="4349330"/>
            <a:ext cx="2368481" cy="336938"/>
          </a:xfrm>
          <a:prstGeom prst="rect">
            <a:avLst/>
          </a:prstGeom>
        </p:spPr>
      </p:pic>
      <p:grpSp>
        <p:nvGrpSpPr>
          <p:cNvPr id="269" name="Group">
            <a:extLst>
              <a:ext uri="{FF2B5EF4-FFF2-40B4-BE49-F238E27FC236}">
                <a16:creationId xmlns:a16="http://schemas.microsoft.com/office/drawing/2014/main" id="{027F8641-8DCE-6B20-B9FE-2477493745C6}"/>
              </a:ext>
            </a:extLst>
          </p:cNvPr>
          <p:cNvGrpSpPr/>
          <p:nvPr/>
        </p:nvGrpSpPr>
        <p:grpSpPr>
          <a:xfrm>
            <a:off x="6745707" y="5192914"/>
            <a:ext cx="2183631" cy="813523"/>
            <a:chOff x="0" y="0"/>
            <a:chExt cx="3105607" cy="1157008"/>
          </a:xfrm>
        </p:grpSpPr>
        <p:sp>
          <p:nvSpPr>
            <p:cNvPr id="267" name="Rounded Rectangle">
              <a:extLst>
                <a:ext uri="{FF2B5EF4-FFF2-40B4-BE49-F238E27FC236}">
                  <a16:creationId xmlns:a16="http://schemas.microsoft.com/office/drawing/2014/main" id="{DBAD8A2E-B90C-FBC4-D2E1-D3F564831E0E}"/>
                </a:ext>
              </a:extLst>
            </p:cNvPr>
            <p:cNvSpPr/>
            <p:nvPr/>
          </p:nvSpPr>
          <p:spPr>
            <a:xfrm>
              <a:off x="0" y="0"/>
              <a:ext cx="3105608" cy="1157009"/>
            </a:xfrm>
            <a:prstGeom prst="roundRect">
              <a:avLst>
                <a:gd name="adj" fmla="val 19284"/>
              </a:avLst>
            </a:prstGeom>
            <a:solidFill>
              <a:srgbClr val="D4FB7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68" name="永生盼望">
              <a:extLst>
                <a:ext uri="{FF2B5EF4-FFF2-40B4-BE49-F238E27FC236}">
                  <a16:creationId xmlns:a16="http://schemas.microsoft.com/office/drawing/2014/main" id="{310A8059-86AB-54BC-B93E-02D9190969EB}"/>
                </a:ext>
              </a:extLst>
            </p:cNvPr>
            <p:cNvSpPr txBox="1"/>
            <p:nvPr/>
          </p:nvSpPr>
          <p:spPr>
            <a:xfrm>
              <a:off x="537784" y="200628"/>
              <a:ext cx="1918846" cy="743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永生盼望</a:t>
              </a:r>
            </a:p>
          </p:txBody>
        </p:sp>
      </p:grpSp>
      <p:grpSp>
        <p:nvGrpSpPr>
          <p:cNvPr id="272" name="Group">
            <a:extLst>
              <a:ext uri="{FF2B5EF4-FFF2-40B4-BE49-F238E27FC236}">
                <a16:creationId xmlns:a16="http://schemas.microsoft.com/office/drawing/2014/main" id="{96556384-88EE-27F7-4CF9-9AC5A35730B5}"/>
              </a:ext>
            </a:extLst>
          </p:cNvPr>
          <p:cNvGrpSpPr/>
          <p:nvPr/>
        </p:nvGrpSpPr>
        <p:grpSpPr>
          <a:xfrm>
            <a:off x="878233" y="5462053"/>
            <a:ext cx="3344989" cy="892969"/>
            <a:chOff x="0" y="0"/>
            <a:chExt cx="4757315" cy="1270000"/>
          </a:xfrm>
        </p:grpSpPr>
        <p:sp>
          <p:nvSpPr>
            <p:cNvPr id="270" name="Oval">
              <a:extLst>
                <a:ext uri="{FF2B5EF4-FFF2-40B4-BE49-F238E27FC236}">
                  <a16:creationId xmlns:a16="http://schemas.microsoft.com/office/drawing/2014/main" id="{456CBB9D-8DDC-3F6D-3234-AA45A097EF97}"/>
                </a:ext>
              </a:extLst>
            </p:cNvPr>
            <p:cNvSpPr/>
            <p:nvPr/>
          </p:nvSpPr>
          <p:spPr>
            <a:xfrm>
              <a:off x="0" y="0"/>
              <a:ext cx="4757315" cy="1270000"/>
            </a:xfrm>
            <a:prstGeom prst="ellipse">
              <a:avLst/>
            </a:prstGeom>
            <a:solidFill>
              <a:srgbClr val="76D6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271" name="相信爱,真理,永恒的意义">
              <a:extLst>
                <a:ext uri="{FF2B5EF4-FFF2-40B4-BE49-F238E27FC236}">
                  <a16:creationId xmlns:a16="http://schemas.microsoft.com/office/drawing/2014/main" id="{35A2DA6B-FB73-A80B-A698-9722B9AA64CD}"/>
                </a:ext>
              </a:extLst>
            </p:cNvPr>
            <p:cNvSpPr txBox="1"/>
            <p:nvPr/>
          </p:nvSpPr>
          <p:spPr>
            <a:xfrm>
              <a:off x="305156" y="352894"/>
              <a:ext cx="4147003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just" defTabSz="457200">
                <a:spcBef>
                  <a:spcPts val="0"/>
                </a:spcBef>
                <a:defRPr sz="3000">
                  <a:uFill>
                    <a:solidFill>
                      <a:srgbClr val="000000"/>
                    </a:solidFill>
                  </a:u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lvl1pPr>
            </a:lstStyle>
            <a:p>
              <a:pPr defTabSz="321457" hangingPunct="0"/>
              <a:r>
                <a:rPr sz="2109" kern="0">
                  <a:solidFill>
                    <a:srgbClr val="000000"/>
                  </a:solidFill>
                </a:rPr>
                <a:t>相信爱,真理,永恒的意义</a:t>
              </a:r>
            </a:p>
          </p:txBody>
        </p:sp>
      </p:grpSp>
      <p:pic>
        <p:nvPicPr>
          <p:cNvPr id="282" name="Connection Line" descr="Connection Line">
            <a:extLst>
              <a:ext uri="{FF2B5EF4-FFF2-40B4-BE49-F238E27FC236}">
                <a16:creationId xmlns:a16="http://schemas.microsoft.com/office/drawing/2014/main" id="{802561C0-A164-1F75-1C67-D7BDFB4A600E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514401" y="5122431"/>
            <a:ext cx="3276726" cy="49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483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CE639-BC4E-E858-668E-DB4D7EF6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>
            <a:extLst>
              <a:ext uri="{FF2B5EF4-FFF2-40B4-BE49-F238E27FC236}">
                <a16:creationId xmlns:a16="http://schemas.microsoft.com/office/drawing/2014/main" id="{E6F6FF10-AB87-1376-1B17-BC2965F88F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656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总结">
            <a:extLst>
              <a:ext uri="{FF2B5EF4-FFF2-40B4-BE49-F238E27FC236}">
                <a16:creationId xmlns:a16="http://schemas.microsoft.com/office/drawing/2014/main" id="{5A8AF9D4-C09D-99EC-E3DC-67CE623B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48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总结</a:t>
            </a:r>
          </a:p>
        </p:txBody>
      </p:sp>
      <p:sp>
        <p:nvSpPr>
          <p:cNvPr id="287" name="使者宣告耶稣已经复活了！妇女们和彼得在坟墓只见到细麻布。之后耶稣多次显现，复活是历史事实，今天祂仍活在教会和基督徒心中，与我们相遇。…">
            <a:extLst>
              <a:ext uri="{FF2B5EF4-FFF2-40B4-BE49-F238E27FC236}">
                <a16:creationId xmlns:a16="http://schemas.microsoft.com/office/drawing/2014/main" id="{75A05AFF-F20A-6F50-FA5B-1F1B603022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436343"/>
            <a:ext cx="7804547" cy="4420196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 marL="292994" indent="-292994" defTabSz="321457">
              <a:spcBef>
                <a:spcPts val="0"/>
              </a:spcBef>
              <a:defRPr sz="3000">
                <a:uFill>
                  <a:solidFill>
                    <a:srgbClr val="081C2A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使者宣告耶稣已经复活了！妇女们和彼得在坟墓只见到细麻布。之后耶稣多次显现，复活是历史事实，今天祂仍活在教会和基督徒心中，与我们相遇。</a:t>
            </a:r>
          </a:p>
          <a:p>
            <a:pPr marL="292994" indent="-292994" defTabSz="321457">
              <a:spcBef>
                <a:spcPts val="0"/>
              </a:spcBef>
              <a:defRPr sz="3000">
                <a:uFill>
                  <a:solidFill>
                    <a:srgbClr val="081C2A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历代信徒以生活、生命作见证，宣扬祂的福音及大能。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启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3:20 </a:t>
            </a:r>
            <a:r>
              <a:t>看哪，我站在门外叩门，若有听见我声音而开门的，我要进到他那里去，我与他，他与我一起坐席。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81C2A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基督正在等待我们打开心门，让基督掌权，同享新生命！</a:t>
            </a:r>
          </a:p>
        </p:txBody>
      </p:sp>
    </p:spTree>
    <p:extLst>
      <p:ext uri="{BB962C8B-B14F-4D97-AF65-F5344CB8AC3E}">
        <p14:creationId xmlns:p14="http://schemas.microsoft.com/office/powerpoint/2010/main" val="7917683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A328-FC35-ABD4-31CA-E207D332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uble-click to edit">
            <a:extLst>
              <a:ext uri="{FF2B5EF4-FFF2-40B4-BE49-F238E27FC236}">
                <a16:creationId xmlns:a16="http://schemas.microsoft.com/office/drawing/2014/main" id="{1E485D17-1CCE-CBC7-9CAC-AC02BA0774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Double-click to edit">
            <a:extLst>
              <a:ext uri="{FF2B5EF4-FFF2-40B4-BE49-F238E27FC236}">
                <a16:creationId xmlns:a16="http://schemas.microsoft.com/office/drawing/2014/main" id="{4675FB65-877D-C194-47CE-D72898F5D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1" name="Image" descr="Image">
            <a:extLst>
              <a:ext uri="{FF2B5EF4-FFF2-40B4-BE49-F238E27FC236}">
                <a16:creationId xmlns:a16="http://schemas.microsoft.com/office/drawing/2014/main" id="{85ADBD29-A0D3-D51C-7C51-1BDF0E32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" y="1"/>
            <a:ext cx="9139231" cy="6846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40376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0CB0-8CD2-3E67-7856-9D58CC87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>
            <a:extLst>
              <a:ext uri="{FF2B5EF4-FFF2-40B4-BE49-F238E27FC236}">
                <a16:creationId xmlns:a16="http://schemas.microsoft.com/office/drawing/2014/main" id="{055B21FB-50A1-3AF2-9D84-F3FBC495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7"/>
          <a:stretch>
            <a:fillRect/>
          </a:stretch>
        </p:blipFill>
        <p:spPr>
          <a:xfrm flipH="1">
            <a:off x="-24368" y="-3263"/>
            <a:ext cx="9201172" cy="686452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講題…">
            <a:extLst>
              <a:ext uri="{FF2B5EF4-FFF2-40B4-BE49-F238E27FC236}">
                <a16:creationId xmlns:a16="http://schemas.microsoft.com/office/drawing/2014/main" id="{E7B7656B-580F-9317-FB49-E3233FCC80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85" y="1151930"/>
            <a:ext cx="6404083" cy="2321719"/>
          </a:xfrm>
          <a:prstGeom prst="rect">
            <a:avLst/>
          </a:prstGeom>
        </p:spPr>
        <p:txBody>
          <a:bodyPr/>
          <a:lstStyle/>
          <a:p>
            <a:r>
              <a:t>講題</a:t>
            </a:r>
          </a:p>
          <a:p>
            <a:r>
              <a:t>基督必掌權</a:t>
            </a:r>
          </a:p>
        </p:txBody>
      </p:sp>
      <p:sp>
        <p:nvSpPr>
          <p:cNvPr id="139" name="講員…">
            <a:extLst>
              <a:ext uri="{FF2B5EF4-FFF2-40B4-BE49-F238E27FC236}">
                <a16:creationId xmlns:a16="http://schemas.microsoft.com/office/drawing/2014/main" id="{94517333-357F-FBFB-4EF1-871E42D3DA59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2585" y="3540621"/>
            <a:ext cx="6404083" cy="79474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defTabSz="316278">
              <a:defRPr sz="2849"/>
            </a:pPr>
            <a:r>
              <a:t>講員</a:t>
            </a:r>
          </a:p>
          <a:p>
            <a:pPr defTabSz="316278">
              <a:defRPr sz="2849"/>
            </a:pPr>
            <a:r>
              <a:t>陳梁兆琪師母</a:t>
            </a:r>
          </a:p>
        </p:txBody>
      </p:sp>
    </p:spTree>
    <p:extLst>
      <p:ext uri="{BB962C8B-B14F-4D97-AF65-F5344CB8AC3E}">
        <p14:creationId xmlns:p14="http://schemas.microsoft.com/office/powerpoint/2010/main" val="90221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9AD18-993B-B830-BF36-E027D53D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>
            <a:extLst>
              <a:ext uri="{FF2B5EF4-FFF2-40B4-BE49-F238E27FC236}">
                <a16:creationId xmlns:a16="http://schemas.microsoft.com/office/drawing/2014/main" id="{BE87BD19-F88F-F86D-6BEE-9D42C210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耶稣复活的真实">
            <a:extLst>
              <a:ext uri="{FF2B5EF4-FFF2-40B4-BE49-F238E27FC236}">
                <a16:creationId xmlns:a16="http://schemas.microsoft.com/office/drawing/2014/main" id="{E0FA71B9-F257-C5E3-154C-CCEDAF36C3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耶稣复活的真实</a:t>
            </a:r>
          </a:p>
        </p:txBody>
      </p:sp>
      <p:pic>
        <p:nvPicPr>
          <p:cNvPr id="143" name="Image" descr="Image">
            <a:extLst>
              <a:ext uri="{FF2B5EF4-FFF2-40B4-BE49-F238E27FC236}">
                <a16:creationId xmlns:a16="http://schemas.microsoft.com/office/drawing/2014/main" id="{FBE17BDD-0808-3C23-D234-04CED5AB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4" y="1501369"/>
            <a:ext cx="3071740" cy="24919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4" name="Image" descr="Image">
            <a:extLst>
              <a:ext uri="{FF2B5EF4-FFF2-40B4-BE49-F238E27FC236}">
                <a16:creationId xmlns:a16="http://schemas.microsoft.com/office/drawing/2014/main" id="{76EB6743-70A9-5A11-0242-D853F437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7" y="1485327"/>
            <a:ext cx="4064095" cy="25240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7191748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055F-8C78-CE11-9422-1C9E1C5C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>
            <a:extLst>
              <a:ext uri="{FF2B5EF4-FFF2-40B4-BE49-F238E27FC236}">
                <a16:creationId xmlns:a16="http://schemas.microsoft.com/office/drawing/2014/main" id="{1365A0E6-9A53-8AE4-3784-D5D8556C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耶稣复活的真实">
            <a:extLst>
              <a:ext uri="{FF2B5EF4-FFF2-40B4-BE49-F238E27FC236}">
                <a16:creationId xmlns:a16="http://schemas.microsoft.com/office/drawing/2014/main" id="{FB12F65C-29D1-417C-2ECB-EB510D569C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耶稣复活的真实</a:t>
            </a:r>
          </a:p>
        </p:txBody>
      </p:sp>
      <p:pic>
        <p:nvPicPr>
          <p:cNvPr id="148" name="Image" descr="Image">
            <a:extLst>
              <a:ext uri="{FF2B5EF4-FFF2-40B4-BE49-F238E27FC236}">
                <a16:creationId xmlns:a16="http://schemas.microsoft.com/office/drawing/2014/main" id="{0858F9A4-7C4B-CE32-4E37-C2B4FA50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866" y="1701483"/>
            <a:ext cx="2721739" cy="20386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9" name="Image" descr="Image">
            <a:extLst>
              <a:ext uri="{FF2B5EF4-FFF2-40B4-BE49-F238E27FC236}">
                <a16:creationId xmlns:a16="http://schemas.microsoft.com/office/drawing/2014/main" id="{424C1CCA-16B2-E4EB-986D-E1D8BDDF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20" y="1701483"/>
            <a:ext cx="2721739" cy="20386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0" name="Image" descr="Image">
            <a:extLst>
              <a:ext uri="{FF2B5EF4-FFF2-40B4-BE49-F238E27FC236}">
                <a16:creationId xmlns:a16="http://schemas.microsoft.com/office/drawing/2014/main" id="{AFF6E9FB-9524-617C-8D3A-7534314BF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93" y="1701483"/>
            <a:ext cx="2721739" cy="20386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1" name="Image" descr="Image">
            <a:extLst>
              <a:ext uri="{FF2B5EF4-FFF2-40B4-BE49-F238E27FC236}">
                <a16:creationId xmlns:a16="http://schemas.microsoft.com/office/drawing/2014/main" id="{82BC4577-561B-DECC-F313-3484D25CF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487" y="4044618"/>
            <a:ext cx="4678497" cy="23392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01223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25AD7-29F0-D330-30A5-31115DBA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>
            <a:extLst>
              <a:ext uri="{FF2B5EF4-FFF2-40B4-BE49-F238E27FC236}">
                <a16:creationId xmlns:a16="http://schemas.microsoft.com/office/drawing/2014/main" id="{8D473ECB-E1D3-3248-1F27-EBE9DEA2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耶稣复活的真实">
            <a:extLst>
              <a:ext uri="{FF2B5EF4-FFF2-40B4-BE49-F238E27FC236}">
                <a16:creationId xmlns:a16="http://schemas.microsoft.com/office/drawing/2014/main" id="{BB3795A1-1A0E-9B15-6B70-81B0BC9D4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耶稣复活的真实</a:t>
            </a:r>
          </a:p>
        </p:txBody>
      </p:sp>
      <p:pic>
        <p:nvPicPr>
          <p:cNvPr id="155" name="Image" descr="Image">
            <a:extLst>
              <a:ext uri="{FF2B5EF4-FFF2-40B4-BE49-F238E27FC236}">
                <a16:creationId xmlns:a16="http://schemas.microsoft.com/office/drawing/2014/main" id="{D3180441-21B8-AC5A-BACE-FAACF86E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30" y="1507881"/>
            <a:ext cx="3699868" cy="20719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6" name="Image" descr="Image">
            <a:extLst>
              <a:ext uri="{FF2B5EF4-FFF2-40B4-BE49-F238E27FC236}">
                <a16:creationId xmlns:a16="http://schemas.microsoft.com/office/drawing/2014/main" id="{298A01C2-4B21-7B66-589B-F405ED24B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88" y="1523944"/>
            <a:ext cx="3642500" cy="2039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7" name="Image" descr="Image">
            <a:extLst>
              <a:ext uri="{FF2B5EF4-FFF2-40B4-BE49-F238E27FC236}">
                <a16:creationId xmlns:a16="http://schemas.microsoft.com/office/drawing/2014/main" id="{22B10F93-24CC-12D1-F75D-91E852BBC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093" y="3832233"/>
            <a:ext cx="3978666" cy="26141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24714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7F307-4BBC-4848-4E79-B163B829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>
            <a:extLst>
              <a:ext uri="{FF2B5EF4-FFF2-40B4-BE49-F238E27FC236}">
                <a16:creationId xmlns:a16="http://schemas.microsoft.com/office/drawing/2014/main" id="{2566B9D7-798F-9E08-5AB2-B2024DE4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耶稣使死人复活的神迹">
            <a:extLst>
              <a:ext uri="{FF2B5EF4-FFF2-40B4-BE49-F238E27FC236}">
                <a16:creationId xmlns:a16="http://schemas.microsoft.com/office/drawing/2014/main" id="{876E6262-3862-5146-7B8D-6E0B489EED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耶稣使死人复活的神迹</a:t>
            </a:r>
          </a:p>
        </p:txBody>
      </p:sp>
      <p:pic>
        <p:nvPicPr>
          <p:cNvPr id="161" name="Image" descr="Image">
            <a:extLst>
              <a:ext uri="{FF2B5EF4-FFF2-40B4-BE49-F238E27FC236}">
                <a16:creationId xmlns:a16="http://schemas.microsoft.com/office/drawing/2014/main" id="{F99A246A-247A-23B8-9193-35EEE0380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68" y="1441109"/>
            <a:ext cx="1910159" cy="255016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2" name="Image" descr="Image">
            <a:extLst>
              <a:ext uri="{FF2B5EF4-FFF2-40B4-BE49-F238E27FC236}">
                <a16:creationId xmlns:a16="http://schemas.microsoft.com/office/drawing/2014/main" id="{CE88B007-FC92-C07F-49C4-8569BA4E0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33" y="1445378"/>
            <a:ext cx="2099153" cy="25416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3" name="Image" descr="Image">
            <a:extLst>
              <a:ext uri="{FF2B5EF4-FFF2-40B4-BE49-F238E27FC236}">
                <a16:creationId xmlns:a16="http://schemas.microsoft.com/office/drawing/2014/main" id="{1E9B6E18-E0DE-B0DC-B43B-E16F22D29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692" y="1445378"/>
            <a:ext cx="3117556" cy="25416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4" name="Image" descr="Image">
            <a:extLst>
              <a:ext uri="{FF2B5EF4-FFF2-40B4-BE49-F238E27FC236}">
                <a16:creationId xmlns:a16="http://schemas.microsoft.com/office/drawing/2014/main" id="{FEE23F8E-A0B0-6C47-EB67-4E4A9342D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310" y="4322178"/>
            <a:ext cx="3870851" cy="218787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5" name="❔">
            <a:extLst>
              <a:ext uri="{FF2B5EF4-FFF2-40B4-BE49-F238E27FC236}">
                <a16:creationId xmlns:a16="http://schemas.microsoft.com/office/drawing/2014/main" id="{08B856A2-EE47-0854-F5D1-5B7D2166D7FF}"/>
              </a:ext>
            </a:extLst>
          </p:cNvPr>
          <p:cNvSpPr txBox="1"/>
          <p:nvPr/>
        </p:nvSpPr>
        <p:spPr>
          <a:xfrm>
            <a:off x="3497122" y="4259203"/>
            <a:ext cx="1584601" cy="256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300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2953"/>
              </a:spcBef>
            </a:pPr>
            <a:r>
              <a:rPr sz="16171" kern="0">
                <a:latin typeface="Helvetica Neue"/>
                <a:sym typeface="Helvetica Neue"/>
              </a:rPr>
              <a:t>❔</a:t>
            </a:r>
          </a:p>
        </p:txBody>
      </p:sp>
    </p:spTree>
    <p:extLst>
      <p:ext uri="{BB962C8B-B14F-4D97-AF65-F5344CB8AC3E}">
        <p14:creationId xmlns:p14="http://schemas.microsoft.com/office/powerpoint/2010/main" val="21764746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A346-96BF-F36D-3CDC-CA408A6F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>
            <a:extLst>
              <a:ext uri="{FF2B5EF4-FFF2-40B4-BE49-F238E27FC236}">
                <a16:creationId xmlns:a16="http://schemas.microsoft.com/office/drawing/2014/main" id="{93AF5734-50D2-7D05-FA16-0B0B16114A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没有基督的惧怕">
            <a:extLst>
              <a:ext uri="{FF2B5EF4-FFF2-40B4-BE49-F238E27FC236}">
                <a16:creationId xmlns:a16="http://schemas.microsoft.com/office/drawing/2014/main" id="{5B4FE58C-1288-B1C9-BAA5-407D7CF8DD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没有基督的惧怕</a:t>
            </a:r>
          </a:p>
        </p:txBody>
      </p:sp>
      <p:sp>
        <p:nvSpPr>
          <p:cNvPr id="169" name="需要一个活人去帮一个死的人复活。如果耶稣死了，就没有人为祂施行复活的神迹。…">
            <a:extLst>
              <a:ext uri="{FF2B5EF4-FFF2-40B4-BE49-F238E27FC236}">
                <a16:creationId xmlns:a16="http://schemas.microsoft.com/office/drawing/2014/main" id="{82C27015-3638-AA3D-832D-65255F080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561132"/>
            <a:ext cx="7804547" cy="4420196"/>
          </a:xfrm>
          <a:prstGeom prst="rect">
            <a:avLst/>
          </a:prstGeom>
        </p:spPr>
        <p:txBody>
          <a:bodyPr anchor="t"/>
          <a:lstStyle/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需要一个活人去帮一个死的人复活。如果耶稣死了，就没有人为祂施行复活的神迹。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大家惧怕失去耶稣，而没有听到或关注耶稣說“第三天复活”，甚至没有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去问</a:t>
            </a:r>
            <a:r>
              <a:t>这句话的意思。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没有基督的惧怕使他们不敢相信和接受“耶稣复活”。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惧怕使人只关注在惧怕和不满的情绪中，忽略了事情的意义，或好的一面。</a:t>
            </a:r>
          </a:p>
        </p:txBody>
      </p:sp>
    </p:spTree>
    <p:extLst>
      <p:ext uri="{BB962C8B-B14F-4D97-AF65-F5344CB8AC3E}">
        <p14:creationId xmlns:p14="http://schemas.microsoft.com/office/powerpoint/2010/main" val="17800185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1D219-01FD-0C9D-2FCA-DAAF8C81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>
            <a:extLst>
              <a:ext uri="{FF2B5EF4-FFF2-40B4-BE49-F238E27FC236}">
                <a16:creationId xmlns:a16="http://schemas.microsoft.com/office/drawing/2014/main" id="{C82CEA4E-2F1B-09E4-1843-401E222A14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549" t="259" r="26" b="36493"/>
          <a:stretch>
            <a:fillRect/>
          </a:stretch>
        </p:blipFill>
        <p:spPr>
          <a:xfrm flipH="1">
            <a:off x="-33298" y="-12192"/>
            <a:ext cx="9201172" cy="686452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基督必掌权">
            <a:extLst>
              <a:ext uri="{FF2B5EF4-FFF2-40B4-BE49-F238E27FC236}">
                <a16:creationId xmlns:a16="http://schemas.microsoft.com/office/drawing/2014/main" id="{C1B3EFDE-0989-18B8-5C91-D431170BD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u="sng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t>基督必掌权</a:t>
            </a:r>
          </a:p>
        </p:txBody>
      </p:sp>
      <p:sp>
        <p:nvSpPr>
          <p:cNvPr id="173" name="耶稣面对自己的受苦和受死没有惧怕和抱怨，因为祂知道死亡不是终结，祂必复活和掌权。…">
            <a:extLst>
              <a:ext uri="{FF2B5EF4-FFF2-40B4-BE49-F238E27FC236}">
                <a16:creationId xmlns:a16="http://schemas.microsoft.com/office/drawing/2014/main" id="{8723FBA3-B00F-8955-D129-A111DEF28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1461" y="1533708"/>
            <a:ext cx="7804548" cy="4420196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292994" indent="-292994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耶稣面对自己的受苦和受死没有惧怕和抱怨，因为祂知道死亡不是终结，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祂必复活和掌权</a:t>
            </a:r>
            <a:r>
              <a:t>。</a:t>
            </a:r>
          </a:p>
          <a:p>
            <a:pPr marL="0" indent="0" defTabSz="321457">
              <a:spcBef>
                <a:spcPts val="0"/>
              </a:spcBef>
              <a:buSzTx/>
              <a:buNone/>
              <a:defRPr sz="3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林前15:24-26</a:t>
            </a:r>
          </a:p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24</a:t>
            </a:r>
            <a:r>
              <a:t>⋯⋯终结到了，那时基督既将一切执政的、掌权的、有权能的都毁灭了，就把国交给父上帝。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r>
              <a:t>因为基督必须掌权，等上帝把一切仇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敌</a:t>
            </a:r>
            <a:r>
              <a:t>都放在他的脚下。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r>
              <a:t>他要毁灭的最后仇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敌</a:t>
            </a:r>
            <a:r>
              <a:t>就是死亡。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死亡：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1.</a:t>
            </a:r>
            <a:r>
              <a:t>肉身的死亡；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2.</a:t>
            </a:r>
            <a:r>
              <a:t>灵魂的死亡。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永生：1.肉身复活；2.永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远</a:t>
            </a:r>
            <a:r>
              <a:t>与神在一起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31494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EFB4-291A-A879-99A0-D68AF4EE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>
            <a:extLst>
              <a:ext uri="{FF2B5EF4-FFF2-40B4-BE49-F238E27FC236}">
                <a16:creationId xmlns:a16="http://schemas.microsoft.com/office/drawing/2014/main" id="{27A16082-20B6-2D87-E26E-E79283EE03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3776" b="36835"/>
          <a:stretch>
            <a:fillRect/>
          </a:stretch>
        </p:blipFill>
        <p:spPr>
          <a:xfrm flipH="1">
            <a:off x="-454" y="-3204"/>
            <a:ext cx="9168328" cy="685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彼得生命的转变">
            <a:extLst>
              <a:ext uri="{FF2B5EF4-FFF2-40B4-BE49-F238E27FC236}">
                <a16:creationId xmlns:a16="http://schemas.microsoft.com/office/drawing/2014/main" id="{E771FE67-E108-887C-50A0-FFF2E36FC1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 b="1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彼得生命的转变</a:t>
            </a:r>
          </a:p>
        </p:txBody>
      </p:sp>
      <p:sp>
        <p:nvSpPr>
          <p:cNvPr id="177" name="复活的耶稣今天仍然活在在教会、基督徒的心中和相聚的时候。祂在人生命中掌权，也让人经历新生命带来的转变。…">
            <a:extLst>
              <a:ext uri="{FF2B5EF4-FFF2-40B4-BE49-F238E27FC236}">
                <a16:creationId xmlns:a16="http://schemas.microsoft.com/office/drawing/2014/main" id="{7DDD6B68-5C12-E18C-1AE0-C5CC26058D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9727" y="1506284"/>
            <a:ext cx="7804547" cy="1298793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/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复活的耶稣今天仍然活在在教会、基督徒的心中和相聚的时候。祂在人生命中掌权，也让人经历新生命带来的转变。 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彼得和耶稣的一些片段：</a:t>
            </a:r>
          </a:p>
        </p:txBody>
      </p:sp>
      <p:grpSp>
        <p:nvGrpSpPr>
          <p:cNvPr id="183" name="Group">
            <a:extLst>
              <a:ext uri="{FF2B5EF4-FFF2-40B4-BE49-F238E27FC236}">
                <a16:creationId xmlns:a16="http://schemas.microsoft.com/office/drawing/2014/main" id="{EB42E20B-1BC8-B9D9-47D6-8B9EA7057B94}"/>
              </a:ext>
            </a:extLst>
          </p:cNvPr>
          <p:cNvGrpSpPr/>
          <p:nvPr/>
        </p:nvGrpSpPr>
        <p:grpSpPr>
          <a:xfrm>
            <a:off x="365231" y="2795264"/>
            <a:ext cx="8368874" cy="3421136"/>
            <a:chOff x="0" y="0"/>
            <a:chExt cx="11902397" cy="4865614"/>
          </a:xfrm>
        </p:grpSpPr>
        <p:pic>
          <p:nvPicPr>
            <p:cNvPr id="178" name="Image" descr="Image">
              <a:extLst>
                <a:ext uri="{FF2B5EF4-FFF2-40B4-BE49-F238E27FC236}">
                  <a16:creationId xmlns:a16="http://schemas.microsoft.com/office/drawing/2014/main" id="{F241982C-B40B-309C-302B-02AFB1A45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00"/>
              <a:ext cx="4059465" cy="2273300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79" name="Image" descr="Image">
              <a:extLst>
                <a:ext uri="{FF2B5EF4-FFF2-40B4-BE49-F238E27FC236}">
                  <a16:creationId xmlns:a16="http://schemas.microsoft.com/office/drawing/2014/main" id="{1D2360A0-8089-B05F-AEF9-70CD5756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1797" y="0"/>
              <a:ext cx="3530601" cy="2298700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80" name="Image" descr="Image">
              <a:extLst>
                <a:ext uri="{FF2B5EF4-FFF2-40B4-BE49-F238E27FC236}">
                  <a16:creationId xmlns:a16="http://schemas.microsoft.com/office/drawing/2014/main" id="{6B69A914-3FBF-4931-06A6-7A39A4CA8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5587" y="2503414"/>
              <a:ext cx="3441701" cy="236220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81" name="Image" descr="Image">
              <a:extLst>
                <a:ext uri="{FF2B5EF4-FFF2-40B4-BE49-F238E27FC236}">
                  <a16:creationId xmlns:a16="http://schemas.microsoft.com/office/drawing/2014/main" id="{050213AB-930C-4F7C-A689-981D0A64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94780" y="4202"/>
              <a:ext cx="3441701" cy="229029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82" name="Image" descr="Image">
              <a:extLst>
                <a:ext uri="{FF2B5EF4-FFF2-40B4-BE49-F238E27FC236}">
                  <a16:creationId xmlns:a16="http://schemas.microsoft.com/office/drawing/2014/main" id="{AF612DAC-BA46-2370-B050-B932E4EF4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9628" y="2522464"/>
              <a:ext cx="3608575" cy="229870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512568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323</Words>
  <Application>Microsoft Office PowerPoint</Application>
  <PresentationFormat>Bildschirmpräsentation (4:3)</PresentationFormat>
  <Paragraphs>68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等线</vt:lpstr>
      <vt:lpstr>Helvetica Neue</vt:lpstr>
      <vt:lpstr>Helvetica Neue Medium</vt:lpstr>
      <vt:lpstr>PingFang SC Regular</vt:lpstr>
      <vt:lpstr>PingFang TC Regular</vt:lpstr>
      <vt:lpstr>PingFang TC Semibold</vt:lpstr>
      <vt:lpstr>Arial</vt:lpstr>
      <vt:lpstr>Office 主题​​</vt:lpstr>
      <vt:lpstr>PowerPoint-Präsentation</vt:lpstr>
      <vt:lpstr>講題 基督必掌權</vt:lpstr>
      <vt:lpstr>耶稣复活的真实</vt:lpstr>
      <vt:lpstr>耶稣复活的真实</vt:lpstr>
      <vt:lpstr>耶稣复活的真实</vt:lpstr>
      <vt:lpstr>耶稣使死人复活的神迹</vt:lpstr>
      <vt:lpstr>没有基督的惧怕</vt:lpstr>
      <vt:lpstr>基督必掌权</vt:lpstr>
      <vt:lpstr>彼得生命的转变</vt:lpstr>
      <vt:lpstr>从前的彼得</vt:lpstr>
      <vt:lpstr>后来的彼得</vt:lpstr>
      <vt:lpstr>耶稣赐人新生命的突破</vt:lpstr>
      <vt:lpstr>耶稣赐人新生命的突破</vt:lpstr>
      <vt:lpstr>耶稣赐人新生命的突破</vt:lpstr>
      <vt:lpstr>PowerPoint-Präsentation</vt:lpstr>
      <vt:lpstr>灵魂深处的渴望</vt:lpstr>
      <vt:lpstr>总结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357</cp:revision>
  <dcterms:created xsi:type="dcterms:W3CDTF">2023-03-17T14:22:59Z</dcterms:created>
  <dcterms:modified xsi:type="dcterms:W3CDTF">2025-04-30T05:12:24Z</dcterms:modified>
</cp:coreProperties>
</file>