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188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55" autoAdjust="0"/>
    <p:restoredTop sz="85352" autoAdjust="0"/>
  </p:normalViewPr>
  <p:slideViewPr>
    <p:cSldViewPr snapToGrid="0">
      <p:cViewPr varScale="1">
        <p:scale>
          <a:sx n="100" d="100"/>
          <a:sy n="100" d="100"/>
        </p:scale>
        <p:origin x="96" y="9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EBC27-3C92-DF40-81E2-50E2258292AA}" type="datetimeFigureOut">
              <a:rPr lang="zh-CN" altLang="en-US"/>
              <a:t>2025/5/8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2B3B1-C204-5A46-AA13-7B4CAFF35EC8}" type="slidenum">
              <a:r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66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AA41F0-296C-AFC7-3388-2FD98A7DED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>
            <a:extLst>
              <a:ext uri="{FF2B5EF4-FFF2-40B4-BE49-F238E27FC236}">
                <a16:creationId xmlns:a16="http://schemas.microsoft.com/office/drawing/2014/main" id="{C72C7D04-D84E-2D3F-3BF6-BDBB51A5BE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9" name="Shape 99">
            <a:extLst>
              <a:ext uri="{FF2B5EF4-FFF2-40B4-BE49-F238E27FC236}">
                <a16:creationId xmlns:a16="http://schemas.microsoft.com/office/drawing/2014/main" id="{61C1CA7E-E265-B64B-5447-1B3E02D03745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9416908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9FFA82-70D8-0DB7-295F-34AA8A1750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>
            <a:extLst>
              <a:ext uri="{FF2B5EF4-FFF2-40B4-BE49-F238E27FC236}">
                <a16:creationId xmlns:a16="http://schemas.microsoft.com/office/drawing/2014/main" id="{E4FFDB41-0CAF-61A0-F2D7-8A9844E80A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3" name="Shape 153">
            <a:extLst>
              <a:ext uri="{FF2B5EF4-FFF2-40B4-BE49-F238E27FC236}">
                <a16:creationId xmlns:a16="http://schemas.microsoft.com/office/drawing/2014/main" id="{931B863F-3980-388E-C4B8-F1D1F3947333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1258516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08400A-2B7C-EB86-09AE-5CB1E616EB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>
            <a:extLst>
              <a:ext uri="{FF2B5EF4-FFF2-40B4-BE49-F238E27FC236}">
                <a16:creationId xmlns:a16="http://schemas.microsoft.com/office/drawing/2014/main" id="{C06946C1-2DFC-9011-DF4B-C748FD78E8F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9" name="Shape 159">
            <a:extLst>
              <a:ext uri="{FF2B5EF4-FFF2-40B4-BE49-F238E27FC236}">
                <a16:creationId xmlns:a16="http://schemas.microsoft.com/office/drawing/2014/main" id="{59118E9C-B927-5924-1CF0-451ADBD31502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0692339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9C2240-904D-0799-4F21-063AFE2D5F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>
            <a:extLst>
              <a:ext uri="{FF2B5EF4-FFF2-40B4-BE49-F238E27FC236}">
                <a16:creationId xmlns:a16="http://schemas.microsoft.com/office/drawing/2014/main" id="{15FC20D0-2CFE-5797-5775-1739751E06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5" name="Shape 165">
            <a:extLst>
              <a:ext uri="{FF2B5EF4-FFF2-40B4-BE49-F238E27FC236}">
                <a16:creationId xmlns:a16="http://schemas.microsoft.com/office/drawing/2014/main" id="{7421C878-0AF9-1B8D-7815-FBE5A559F284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7041731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289CB9-C6AE-D41B-E743-B2794491B3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>
            <a:extLst>
              <a:ext uri="{FF2B5EF4-FFF2-40B4-BE49-F238E27FC236}">
                <a16:creationId xmlns:a16="http://schemas.microsoft.com/office/drawing/2014/main" id="{1190804E-C91F-0173-8763-BC4B8A1BB08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1" name="Shape 171">
            <a:extLst>
              <a:ext uri="{FF2B5EF4-FFF2-40B4-BE49-F238E27FC236}">
                <a16:creationId xmlns:a16="http://schemas.microsoft.com/office/drawing/2014/main" id="{53108263-1142-CA46-FB22-8CF385323395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24039846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9F71E7-E12A-02D8-82DE-03C600E8A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>
            <a:extLst>
              <a:ext uri="{FF2B5EF4-FFF2-40B4-BE49-F238E27FC236}">
                <a16:creationId xmlns:a16="http://schemas.microsoft.com/office/drawing/2014/main" id="{ADD02D57-5163-1A3C-8F98-BEE3157B5E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7" name="Shape 177">
            <a:extLst>
              <a:ext uri="{FF2B5EF4-FFF2-40B4-BE49-F238E27FC236}">
                <a16:creationId xmlns:a16="http://schemas.microsoft.com/office/drawing/2014/main" id="{AC83A3DB-9C62-A83C-95D8-C2A8AE505BFF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6023605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2C49D3-A68B-28D4-601B-CCCB83933D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>
            <a:extLst>
              <a:ext uri="{FF2B5EF4-FFF2-40B4-BE49-F238E27FC236}">
                <a16:creationId xmlns:a16="http://schemas.microsoft.com/office/drawing/2014/main" id="{B36931D7-7953-81E4-12CD-425E46F15D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3" name="Shape 183">
            <a:extLst>
              <a:ext uri="{FF2B5EF4-FFF2-40B4-BE49-F238E27FC236}">
                <a16:creationId xmlns:a16="http://schemas.microsoft.com/office/drawing/2014/main" id="{F7D19499-C4A7-7099-D74D-090B57E72747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6851329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CDBA1E-B371-8CF1-2562-4A9E82C8C7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>
            <a:extLst>
              <a:ext uri="{FF2B5EF4-FFF2-40B4-BE49-F238E27FC236}">
                <a16:creationId xmlns:a16="http://schemas.microsoft.com/office/drawing/2014/main" id="{A1835884-EB8B-6E33-F55C-FFDBA4117E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9" name="Shape 189">
            <a:extLst>
              <a:ext uri="{FF2B5EF4-FFF2-40B4-BE49-F238E27FC236}">
                <a16:creationId xmlns:a16="http://schemas.microsoft.com/office/drawing/2014/main" id="{9F83A9F9-3156-BB1A-A499-1BDC834CEBAD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752203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56CD01-5001-8254-FD7C-12CA710FC0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>
            <a:extLst>
              <a:ext uri="{FF2B5EF4-FFF2-40B4-BE49-F238E27FC236}">
                <a16:creationId xmlns:a16="http://schemas.microsoft.com/office/drawing/2014/main" id="{E09A799D-DB44-570B-50BA-81281B53FC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" name="Shape 105">
            <a:extLst>
              <a:ext uri="{FF2B5EF4-FFF2-40B4-BE49-F238E27FC236}">
                <a16:creationId xmlns:a16="http://schemas.microsoft.com/office/drawing/2014/main" id="{9CBF6E62-CCFF-C1B5-B613-023D3BA0840B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23710362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7BB735-626E-5FB1-1508-DB9B67EEF4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>
            <a:extLst>
              <a:ext uri="{FF2B5EF4-FFF2-40B4-BE49-F238E27FC236}">
                <a16:creationId xmlns:a16="http://schemas.microsoft.com/office/drawing/2014/main" id="{26C2CFB8-5623-4096-D7A3-B892D00061D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" name="Shape 111">
            <a:extLst>
              <a:ext uri="{FF2B5EF4-FFF2-40B4-BE49-F238E27FC236}">
                <a16:creationId xmlns:a16="http://schemas.microsoft.com/office/drawing/2014/main" id="{2AA8F7EB-E2F0-6A04-26B3-E40A67AA89CD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4115632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0F8B94-3A7E-1374-870F-C38499D307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>
            <a:extLst>
              <a:ext uri="{FF2B5EF4-FFF2-40B4-BE49-F238E27FC236}">
                <a16:creationId xmlns:a16="http://schemas.microsoft.com/office/drawing/2014/main" id="{CEAC52B8-39C4-AE72-0AA1-AE14EC189B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>
            <a:extLst>
              <a:ext uri="{FF2B5EF4-FFF2-40B4-BE49-F238E27FC236}">
                <a16:creationId xmlns:a16="http://schemas.microsoft.com/office/drawing/2014/main" id="{E400F6EF-89E7-BD3D-FD07-1FF3B1611CA7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0829941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507277-7235-EA4D-3EB4-34DC43F79A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>
            <a:extLst>
              <a:ext uri="{FF2B5EF4-FFF2-40B4-BE49-F238E27FC236}">
                <a16:creationId xmlns:a16="http://schemas.microsoft.com/office/drawing/2014/main" id="{3B0EB9E2-20E3-A572-CC48-CB939EA876E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3" name="Shape 123">
            <a:extLst>
              <a:ext uri="{FF2B5EF4-FFF2-40B4-BE49-F238E27FC236}">
                <a16:creationId xmlns:a16="http://schemas.microsoft.com/office/drawing/2014/main" id="{8FD2F067-366A-0D66-4E0C-F944A66721E3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10672702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986161-5A88-E46F-38C6-51390C9BF4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>
            <a:extLst>
              <a:ext uri="{FF2B5EF4-FFF2-40B4-BE49-F238E27FC236}">
                <a16:creationId xmlns:a16="http://schemas.microsoft.com/office/drawing/2014/main" id="{A772E742-A9D7-3476-950E-723C001BDBE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" name="Shape 129">
            <a:extLst>
              <a:ext uri="{FF2B5EF4-FFF2-40B4-BE49-F238E27FC236}">
                <a16:creationId xmlns:a16="http://schemas.microsoft.com/office/drawing/2014/main" id="{22429BD2-2EA9-851C-F739-887E69180DDA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21443382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233D19-E75F-D19B-3E61-CDB9FE63C5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>
            <a:extLst>
              <a:ext uri="{FF2B5EF4-FFF2-40B4-BE49-F238E27FC236}">
                <a16:creationId xmlns:a16="http://schemas.microsoft.com/office/drawing/2014/main" id="{7EB399E4-A578-1AF5-8018-63BD111B78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5" name="Shape 135">
            <a:extLst>
              <a:ext uri="{FF2B5EF4-FFF2-40B4-BE49-F238E27FC236}">
                <a16:creationId xmlns:a16="http://schemas.microsoft.com/office/drawing/2014/main" id="{6451D41E-4832-680B-2D36-934ECF94600C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8139705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B51643-B0EC-4B82-71FB-F900FA56E9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>
            <a:extLst>
              <a:ext uri="{FF2B5EF4-FFF2-40B4-BE49-F238E27FC236}">
                <a16:creationId xmlns:a16="http://schemas.microsoft.com/office/drawing/2014/main" id="{15872051-CA7C-64B4-29E9-C1334D8B189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1" name="Shape 141">
            <a:extLst>
              <a:ext uri="{FF2B5EF4-FFF2-40B4-BE49-F238E27FC236}">
                <a16:creationId xmlns:a16="http://schemas.microsoft.com/office/drawing/2014/main" id="{5D8130BD-3E1A-EB1E-5BEF-88C4766B3D46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5164089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A2A874-0B79-7A6C-1E5E-D62A0417B1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>
            <a:extLst>
              <a:ext uri="{FF2B5EF4-FFF2-40B4-BE49-F238E27FC236}">
                <a16:creationId xmlns:a16="http://schemas.microsoft.com/office/drawing/2014/main" id="{164163A0-6417-C441-FA0F-493E026A20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7" name="Shape 147">
            <a:extLst>
              <a:ext uri="{FF2B5EF4-FFF2-40B4-BE49-F238E27FC236}">
                <a16:creationId xmlns:a16="http://schemas.microsoft.com/office/drawing/2014/main" id="{9C94602D-8403-AB5D-44E4-EE19D0DF7FE5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4059438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2025/5/8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87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2025/5/8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9474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2025/5/8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68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2025/5/8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255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2025/5/8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788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2025/5/8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622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2025/5/8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290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2025/5/8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853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2025/5/8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5139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2025/5/8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1885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2025/5/8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3337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3FCE5-64A3-3F48-8FE4-AFF90259B521}" type="datetimeFigureOut">
              <a:rPr kumimoji="1" lang="zh-CN" altLang="en-US" smtClean="0"/>
              <a:t>2025/5/8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0968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BD257C-C821-E8F5-EAFA-B259F60354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图片 8" descr="图片 8">
            <a:extLst>
              <a:ext uri="{FF2B5EF4-FFF2-40B4-BE49-F238E27FC236}">
                <a16:creationId xmlns:a16="http://schemas.microsoft.com/office/drawing/2014/main" id="{6D4388D3-4B16-04C5-E1DE-8C8360B1D9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Titel 1">
            <a:extLst>
              <a:ext uri="{FF2B5EF4-FFF2-40B4-BE49-F238E27FC236}">
                <a16:creationId xmlns:a16="http://schemas.microsoft.com/office/drawing/2014/main" id="{25F81E06-B0E0-BC8B-AF34-47A54A6BF324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讲道</a:t>
            </a:r>
          </a:p>
        </p:txBody>
      </p:sp>
      <p:sp>
        <p:nvSpPr>
          <p:cNvPr id="96" name="Inhaltsplatzhalter 2">
            <a:extLst>
              <a:ext uri="{FF2B5EF4-FFF2-40B4-BE49-F238E27FC236}">
                <a16:creationId xmlns:a16="http://schemas.microsoft.com/office/drawing/2014/main" id="{A4CB0A1C-370F-BB60-EB63-3809B7E402E6}"/>
              </a:ext>
            </a:extLst>
          </p:cNvPr>
          <p:cNvSpPr txBox="1"/>
          <p:nvPr/>
        </p:nvSpPr>
        <p:spPr>
          <a:xfrm>
            <a:off x="44279" y="2270760"/>
            <a:ext cx="905400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>
            <a:lvl1pPr algn="ctr" defTabSz="914400">
              <a:defRPr sz="60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悔改归主</a:t>
            </a:r>
          </a:p>
        </p:txBody>
      </p:sp>
      <p:sp>
        <p:nvSpPr>
          <p:cNvPr id="97" name="Inhaltsplatzhalter 2">
            <a:extLst>
              <a:ext uri="{FF2B5EF4-FFF2-40B4-BE49-F238E27FC236}">
                <a16:creationId xmlns:a16="http://schemas.microsoft.com/office/drawing/2014/main" id="{9F90CA27-FD80-2639-36DB-583883F31C49}"/>
              </a:ext>
            </a:extLst>
          </p:cNvPr>
          <p:cNvSpPr txBox="1"/>
          <p:nvPr/>
        </p:nvSpPr>
        <p:spPr>
          <a:xfrm>
            <a:off x="45000" y="3692118"/>
            <a:ext cx="9054000" cy="1386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讲道：陈永安 牧师</a:t>
            </a:r>
          </a:p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经文：徒9:1-20</a:t>
            </a:r>
          </a:p>
        </p:txBody>
      </p:sp>
    </p:spTree>
    <p:extLst>
      <p:ext uri="{BB962C8B-B14F-4D97-AF65-F5344CB8AC3E}">
        <p14:creationId xmlns:p14="http://schemas.microsoft.com/office/powerpoint/2010/main" val="2134219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B3B384-CA7C-1502-0512-F74646FB3C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图片 8" descr="图片 8">
            <a:extLst>
              <a:ext uri="{FF2B5EF4-FFF2-40B4-BE49-F238E27FC236}">
                <a16:creationId xmlns:a16="http://schemas.microsoft.com/office/drawing/2014/main" id="{7E1D4211-F9BE-6F7F-3D8A-4642AC6928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0" name="Titel 1">
            <a:extLst>
              <a:ext uri="{FF2B5EF4-FFF2-40B4-BE49-F238E27FC236}">
                <a16:creationId xmlns:a16="http://schemas.microsoft.com/office/drawing/2014/main" id="{38884135-8072-4D0B-EB3A-E72F02F93855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与主相遇</a:t>
            </a:r>
          </a:p>
        </p:txBody>
      </p:sp>
      <p:sp>
        <p:nvSpPr>
          <p:cNvPr id="151" name="Inhaltsplatzhalter 2">
            <a:extLst>
              <a:ext uri="{FF2B5EF4-FFF2-40B4-BE49-F238E27FC236}">
                <a16:creationId xmlns:a16="http://schemas.microsoft.com/office/drawing/2014/main" id="{7DD611EF-2B9F-A304-F3A1-A328AC0DC584}"/>
              </a:ext>
            </a:extLst>
          </p:cNvPr>
          <p:cNvSpPr txBox="1"/>
          <p:nvPr/>
        </p:nvSpPr>
        <p:spPr>
          <a:xfrm>
            <a:off x="379101" y="1415846"/>
            <a:ext cx="8385798" cy="409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「亚拿尼亚就去了，进入那家，把手按在扫罗身上，说：「兄弟扫罗，在你来的路上向你显现的主，就是耶稣，打发我来，叫你能看见，又被圣灵充满。」扫罗的眼睛上，好像有鳞立刻掉下来，他就能看见。于是起来受了洗；吃过饭就健壮了。」（徒9:17-19）</a:t>
            </a:r>
          </a:p>
        </p:txBody>
      </p:sp>
    </p:spTree>
    <p:extLst>
      <p:ext uri="{BB962C8B-B14F-4D97-AF65-F5344CB8AC3E}">
        <p14:creationId xmlns:p14="http://schemas.microsoft.com/office/powerpoint/2010/main" val="3004349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BF4CC5-13E5-AA92-DC9B-CA81820C9E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图片 8" descr="图片 8">
            <a:extLst>
              <a:ext uri="{FF2B5EF4-FFF2-40B4-BE49-F238E27FC236}">
                <a16:creationId xmlns:a16="http://schemas.microsoft.com/office/drawing/2014/main" id="{F3361BDD-58CE-C0E6-E189-3B7EEAC630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Titel 1">
            <a:extLst>
              <a:ext uri="{FF2B5EF4-FFF2-40B4-BE49-F238E27FC236}">
                <a16:creationId xmlns:a16="http://schemas.microsoft.com/office/drawing/2014/main" id="{E9077FC3-80D7-D3A3-7FC8-C89675E7AADE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与主相遇</a:t>
            </a:r>
          </a:p>
        </p:txBody>
      </p:sp>
      <p:sp>
        <p:nvSpPr>
          <p:cNvPr id="157" name="Inhaltsplatzhalter 2">
            <a:extLst>
              <a:ext uri="{FF2B5EF4-FFF2-40B4-BE49-F238E27FC236}">
                <a16:creationId xmlns:a16="http://schemas.microsoft.com/office/drawing/2014/main" id="{E3044BF5-C9AB-C1B5-44B2-9E55A9C78DD2}"/>
              </a:ext>
            </a:extLst>
          </p:cNvPr>
          <p:cNvSpPr txBox="1"/>
          <p:nvPr/>
        </p:nvSpPr>
        <p:spPr>
          <a:xfrm>
            <a:off x="379101" y="1415846"/>
            <a:ext cx="8385798" cy="3825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「你们要去，使万民作我的门徒，奉父、子、圣灵的名给他们施洗」（太28:19）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「信而受洗的，必然得救；不信的，必被定罪。」（可16:16）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「人若不是从水和圣灵生的，就不能进神的国。」（约3:5）</a:t>
            </a:r>
          </a:p>
        </p:txBody>
      </p:sp>
    </p:spTree>
    <p:extLst>
      <p:ext uri="{BB962C8B-B14F-4D97-AF65-F5344CB8AC3E}">
        <p14:creationId xmlns:p14="http://schemas.microsoft.com/office/powerpoint/2010/main" val="1974562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39C8AB-BC69-5F36-610D-AC4E5842E3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图片 8" descr="图片 8">
            <a:extLst>
              <a:ext uri="{FF2B5EF4-FFF2-40B4-BE49-F238E27FC236}">
                <a16:creationId xmlns:a16="http://schemas.microsoft.com/office/drawing/2014/main" id="{43BD9F67-F020-56AE-3974-156B462096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Titel 1">
            <a:extLst>
              <a:ext uri="{FF2B5EF4-FFF2-40B4-BE49-F238E27FC236}">
                <a16:creationId xmlns:a16="http://schemas.microsoft.com/office/drawing/2014/main" id="{B56E3715-1D02-A9AE-6074-6C6F5B00EE02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与主相遇</a:t>
            </a:r>
          </a:p>
        </p:txBody>
      </p:sp>
      <p:sp>
        <p:nvSpPr>
          <p:cNvPr id="163" name="Inhaltsplatzhalter 2">
            <a:extLst>
              <a:ext uri="{FF2B5EF4-FFF2-40B4-BE49-F238E27FC236}">
                <a16:creationId xmlns:a16="http://schemas.microsoft.com/office/drawing/2014/main" id="{D8C7A6A1-C839-051B-CD72-429F22E228E2}"/>
              </a:ext>
            </a:extLst>
          </p:cNvPr>
          <p:cNvSpPr txBox="1"/>
          <p:nvPr/>
        </p:nvSpPr>
        <p:spPr>
          <a:xfrm>
            <a:off x="379101" y="1415846"/>
            <a:ext cx="8385798" cy="2834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早期到今天教会的实践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耶稣基督的吩咐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施洗是信仰的入门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与神立约的记号</a:t>
            </a:r>
          </a:p>
        </p:txBody>
      </p:sp>
    </p:spTree>
    <p:extLst>
      <p:ext uri="{BB962C8B-B14F-4D97-AF65-F5344CB8AC3E}">
        <p14:creationId xmlns:p14="http://schemas.microsoft.com/office/powerpoint/2010/main" val="3296813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4622A7-C5BC-DAC0-E1A5-D241383932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图片 8" descr="图片 8">
            <a:extLst>
              <a:ext uri="{FF2B5EF4-FFF2-40B4-BE49-F238E27FC236}">
                <a16:creationId xmlns:a16="http://schemas.microsoft.com/office/drawing/2014/main" id="{D7A5EE1A-77B6-6378-1932-8C5DF616B5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8" name="Titel 1">
            <a:extLst>
              <a:ext uri="{FF2B5EF4-FFF2-40B4-BE49-F238E27FC236}">
                <a16:creationId xmlns:a16="http://schemas.microsoft.com/office/drawing/2014/main" id="{C6A9A58A-E106-409A-A4E9-CEF583F6DCFB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生命的改变</a:t>
            </a:r>
          </a:p>
        </p:txBody>
      </p:sp>
      <p:sp>
        <p:nvSpPr>
          <p:cNvPr id="169" name="Inhaltsplatzhalter 2">
            <a:extLst>
              <a:ext uri="{FF2B5EF4-FFF2-40B4-BE49-F238E27FC236}">
                <a16:creationId xmlns:a16="http://schemas.microsoft.com/office/drawing/2014/main" id="{350DE5AD-63C1-C29A-F3E4-933F9A8BC8B3}"/>
              </a:ext>
            </a:extLst>
          </p:cNvPr>
          <p:cNvSpPr txBox="1"/>
          <p:nvPr/>
        </p:nvSpPr>
        <p:spPr>
          <a:xfrm>
            <a:off x="379101" y="1415846"/>
            <a:ext cx="8385798" cy="4244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保罗受了洗，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也教导洗礼说：「岂不知我们这受洗归入基督耶稣的人是受洗归入他的死吗？所以，我们借着洗礼归入死，和他一同埋葬，原是叫我们一举一动有新生的样式，像基督借着父的荣耀从死里复活一样。」（罗6:3-4）</a:t>
            </a:r>
          </a:p>
        </p:txBody>
      </p:sp>
    </p:spTree>
    <p:extLst>
      <p:ext uri="{BB962C8B-B14F-4D97-AF65-F5344CB8AC3E}">
        <p14:creationId xmlns:p14="http://schemas.microsoft.com/office/powerpoint/2010/main" val="3384304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447DD8-3674-3557-9C9D-187C7EC917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图片 8" descr="图片 8">
            <a:extLst>
              <a:ext uri="{FF2B5EF4-FFF2-40B4-BE49-F238E27FC236}">
                <a16:creationId xmlns:a16="http://schemas.microsoft.com/office/drawing/2014/main" id="{F7B507D0-14CC-328A-200F-719B847C93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74" name="Titel 1">
            <a:extLst>
              <a:ext uri="{FF2B5EF4-FFF2-40B4-BE49-F238E27FC236}">
                <a16:creationId xmlns:a16="http://schemas.microsoft.com/office/drawing/2014/main" id="{066A4C42-8D15-C02D-153C-D4022349A498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生命的改变</a:t>
            </a:r>
          </a:p>
        </p:txBody>
      </p:sp>
      <p:sp>
        <p:nvSpPr>
          <p:cNvPr id="175" name="Inhaltsplatzhalter 2">
            <a:extLst>
              <a:ext uri="{FF2B5EF4-FFF2-40B4-BE49-F238E27FC236}">
                <a16:creationId xmlns:a16="http://schemas.microsoft.com/office/drawing/2014/main" id="{0884EFC1-1C2B-F28C-D806-F5D92CDA3E0C}"/>
              </a:ext>
            </a:extLst>
          </p:cNvPr>
          <p:cNvSpPr txBox="1"/>
          <p:nvPr/>
        </p:nvSpPr>
        <p:spPr>
          <a:xfrm>
            <a:off x="379101" y="1415846"/>
            <a:ext cx="8385798" cy="294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保罗说：「20我已经与基督同钉十字架，现在活着的不再是我，乃是基督在我里面活着；并且我如今在肉身活着，是因信神的儿子而活；他是爱我，为我舍己。」（加2:20）</a:t>
            </a:r>
          </a:p>
        </p:txBody>
      </p:sp>
    </p:spTree>
    <p:extLst>
      <p:ext uri="{BB962C8B-B14F-4D97-AF65-F5344CB8AC3E}">
        <p14:creationId xmlns:p14="http://schemas.microsoft.com/office/powerpoint/2010/main" val="1910201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CE6CD8-41A8-753F-8B53-238E78B3F6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图片 8" descr="图片 8">
            <a:extLst>
              <a:ext uri="{FF2B5EF4-FFF2-40B4-BE49-F238E27FC236}">
                <a16:creationId xmlns:a16="http://schemas.microsoft.com/office/drawing/2014/main" id="{CA811634-DCBC-F04A-A0BA-0E50718C02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Titel 1">
            <a:extLst>
              <a:ext uri="{FF2B5EF4-FFF2-40B4-BE49-F238E27FC236}">
                <a16:creationId xmlns:a16="http://schemas.microsoft.com/office/drawing/2014/main" id="{27CCB190-6F84-F8D3-D3C7-86A63C97EBEB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生命的改变</a:t>
            </a:r>
          </a:p>
        </p:txBody>
      </p:sp>
      <p:sp>
        <p:nvSpPr>
          <p:cNvPr id="181" name="Inhaltsplatzhalter 2">
            <a:extLst>
              <a:ext uri="{FF2B5EF4-FFF2-40B4-BE49-F238E27FC236}">
                <a16:creationId xmlns:a16="http://schemas.microsoft.com/office/drawing/2014/main" id="{D8A98EDA-95FE-455A-4873-2B8F4DCE7EE3}"/>
              </a:ext>
            </a:extLst>
          </p:cNvPr>
          <p:cNvSpPr txBox="1"/>
          <p:nvPr/>
        </p:nvSpPr>
        <p:spPr>
          <a:xfrm>
            <a:off x="379101" y="1415846"/>
            <a:ext cx="8385798" cy="1805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「扫罗和大马士革的门徒同住了些日子， 就在各会堂里宣传耶稣，说他是神的儿子。」（徒9:9-10）</a:t>
            </a:r>
          </a:p>
        </p:txBody>
      </p:sp>
    </p:spTree>
    <p:extLst>
      <p:ext uri="{BB962C8B-B14F-4D97-AF65-F5344CB8AC3E}">
        <p14:creationId xmlns:p14="http://schemas.microsoft.com/office/powerpoint/2010/main" val="23393449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0FDBAA-F26A-6C55-78A8-DCA784B3B4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图片 8" descr="图片 8">
            <a:extLst>
              <a:ext uri="{FF2B5EF4-FFF2-40B4-BE49-F238E27FC236}">
                <a16:creationId xmlns:a16="http://schemas.microsoft.com/office/drawing/2014/main" id="{3A118E5C-137C-4237-12B0-30BD255115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86" name="Titel 1">
            <a:extLst>
              <a:ext uri="{FF2B5EF4-FFF2-40B4-BE49-F238E27FC236}">
                <a16:creationId xmlns:a16="http://schemas.microsoft.com/office/drawing/2014/main" id="{1B26DB81-5F76-1C21-FC78-DFBF63383CDD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生命的改变</a:t>
            </a:r>
          </a:p>
        </p:txBody>
      </p:sp>
      <p:sp>
        <p:nvSpPr>
          <p:cNvPr id="187" name="Inhaltsplatzhalter 2">
            <a:extLst>
              <a:ext uri="{FF2B5EF4-FFF2-40B4-BE49-F238E27FC236}">
                <a16:creationId xmlns:a16="http://schemas.microsoft.com/office/drawing/2014/main" id="{DE2BDC10-E3EE-BFBF-EBC4-338EC00FBF1D}"/>
              </a:ext>
            </a:extLst>
          </p:cNvPr>
          <p:cNvSpPr txBox="1"/>
          <p:nvPr/>
        </p:nvSpPr>
        <p:spPr>
          <a:xfrm>
            <a:off x="379101" y="1415846"/>
            <a:ext cx="8385798" cy="2682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基督徒 = 像基督的人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但愿大家都让基督在我里面活着。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诗歌歌词：「不再是我，是我主基督在我心里引导我。」</a:t>
            </a:r>
          </a:p>
        </p:txBody>
      </p:sp>
    </p:spTree>
    <p:extLst>
      <p:ext uri="{BB962C8B-B14F-4D97-AF65-F5344CB8AC3E}">
        <p14:creationId xmlns:p14="http://schemas.microsoft.com/office/powerpoint/2010/main" val="765605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C2F0BC-2B00-402F-B912-8C78337E04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图片 8" descr="图片 8">
            <a:extLst>
              <a:ext uri="{FF2B5EF4-FFF2-40B4-BE49-F238E27FC236}">
                <a16:creationId xmlns:a16="http://schemas.microsoft.com/office/drawing/2014/main" id="{879721FE-9CE5-E1AD-9353-9AE631334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Titel 1">
            <a:extLst>
              <a:ext uri="{FF2B5EF4-FFF2-40B4-BE49-F238E27FC236}">
                <a16:creationId xmlns:a16="http://schemas.microsoft.com/office/drawing/2014/main" id="{3BA6C0CE-65D2-F227-621E-E201F8792C93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引言</a:t>
            </a:r>
          </a:p>
        </p:txBody>
      </p:sp>
      <p:sp>
        <p:nvSpPr>
          <p:cNvPr id="103" name="Inhaltsplatzhalter 2">
            <a:extLst>
              <a:ext uri="{FF2B5EF4-FFF2-40B4-BE49-F238E27FC236}">
                <a16:creationId xmlns:a16="http://schemas.microsoft.com/office/drawing/2014/main" id="{6B31B050-BB60-FA7C-B145-272AC9E40B41}"/>
              </a:ext>
            </a:extLst>
          </p:cNvPr>
          <p:cNvSpPr txBox="1"/>
          <p:nvPr/>
        </p:nvSpPr>
        <p:spPr>
          <a:xfrm>
            <a:off x="379101" y="1415846"/>
            <a:ext cx="8385798" cy="1386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各位朋友，愿你们平安！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让我们彼此问安。</a:t>
            </a:r>
          </a:p>
        </p:txBody>
      </p:sp>
    </p:spTree>
    <p:extLst>
      <p:ext uri="{BB962C8B-B14F-4D97-AF65-F5344CB8AC3E}">
        <p14:creationId xmlns:p14="http://schemas.microsoft.com/office/powerpoint/2010/main" val="3720124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A1615D-AF46-43B0-ADB5-59133DC531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图片 8" descr="图片 8">
            <a:extLst>
              <a:ext uri="{FF2B5EF4-FFF2-40B4-BE49-F238E27FC236}">
                <a16:creationId xmlns:a16="http://schemas.microsoft.com/office/drawing/2014/main" id="{990C0E93-E002-E149-09B3-E8D6D3F871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Titel 1">
            <a:extLst>
              <a:ext uri="{FF2B5EF4-FFF2-40B4-BE49-F238E27FC236}">
                <a16:creationId xmlns:a16="http://schemas.microsoft.com/office/drawing/2014/main" id="{2A738FC5-C356-180B-1769-D09940F6D1FA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引言</a:t>
            </a:r>
          </a:p>
        </p:txBody>
      </p:sp>
      <p:sp>
        <p:nvSpPr>
          <p:cNvPr id="109" name="Inhaltsplatzhalter 2">
            <a:extLst>
              <a:ext uri="{FF2B5EF4-FFF2-40B4-BE49-F238E27FC236}">
                <a16:creationId xmlns:a16="http://schemas.microsoft.com/office/drawing/2014/main" id="{5508A343-3B50-8956-6671-2797CCE825C1}"/>
              </a:ext>
            </a:extLst>
          </p:cNvPr>
          <p:cNvSpPr txBox="1"/>
          <p:nvPr/>
        </p:nvSpPr>
        <p:spPr>
          <a:xfrm>
            <a:off x="379101" y="1415846"/>
            <a:ext cx="8385798" cy="211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借着扫罗的故事，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也是我们的故事，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我们重温成为基督徒的故事。</a:t>
            </a:r>
          </a:p>
        </p:txBody>
      </p:sp>
    </p:spTree>
    <p:extLst>
      <p:ext uri="{BB962C8B-B14F-4D97-AF65-F5344CB8AC3E}">
        <p14:creationId xmlns:p14="http://schemas.microsoft.com/office/powerpoint/2010/main" val="1262480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487B0A-3D36-E064-D2F6-8D9B9DF8EA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图片 8" descr="图片 8">
            <a:extLst>
              <a:ext uri="{FF2B5EF4-FFF2-40B4-BE49-F238E27FC236}">
                <a16:creationId xmlns:a16="http://schemas.microsoft.com/office/drawing/2014/main" id="{6C91B87E-1DB4-6950-2B96-4FC9B58216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Titel 1">
            <a:extLst>
              <a:ext uri="{FF2B5EF4-FFF2-40B4-BE49-F238E27FC236}">
                <a16:creationId xmlns:a16="http://schemas.microsoft.com/office/drawing/2014/main" id="{809839D6-99CD-5CAC-38D1-3BB4F0A63EC9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宗教狂热</a:t>
            </a:r>
          </a:p>
        </p:txBody>
      </p:sp>
      <p:sp>
        <p:nvSpPr>
          <p:cNvPr id="115" name="Inhaltsplatzhalter 2">
            <a:extLst>
              <a:ext uri="{FF2B5EF4-FFF2-40B4-BE49-F238E27FC236}">
                <a16:creationId xmlns:a16="http://schemas.microsoft.com/office/drawing/2014/main" id="{543A814A-418E-7B19-FFE9-6A4643E6E816}"/>
              </a:ext>
            </a:extLst>
          </p:cNvPr>
          <p:cNvSpPr txBox="1"/>
          <p:nvPr/>
        </p:nvSpPr>
        <p:spPr>
          <a:xfrm>
            <a:off x="379101" y="1415846"/>
            <a:ext cx="8385798" cy="2377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徒9:1-2：「扫罗仍然向主的门徒口吐威吓凶煞的话，去见大祭司，求文书给大马士革的各会堂，若是找着信奉这道的人，无论男女，都准他捆绑带到耶路撒冷。」</a:t>
            </a:r>
          </a:p>
        </p:txBody>
      </p:sp>
    </p:spTree>
    <p:extLst>
      <p:ext uri="{BB962C8B-B14F-4D97-AF65-F5344CB8AC3E}">
        <p14:creationId xmlns:p14="http://schemas.microsoft.com/office/powerpoint/2010/main" val="870133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F2304E-5E02-20BB-842C-943993838B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图片 8" descr="图片 8">
            <a:extLst>
              <a:ext uri="{FF2B5EF4-FFF2-40B4-BE49-F238E27FC236}">
                <a16:creationId xmlns:a16="http://schemas.microsoft.com/office/drawing/2014/main" id="{A0AF43C5-DA73-64F3-5EEF-BD10CFFBE6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Titel 1">
            <a:extLst>
              <a:ext uri="{FF2B5EF4-FFF2-40B4-BE49-F238E27FC236}">
                <a16:creationId xmlns:a16="http://schemas.microsoft.com/office/drawing/2014/main" id="{88357C16-B929-226E-ACD8-B1C27791F644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宗教狂热</a:t>
            </a:r>
          </a:p>
        </p:txBody>
      </p:sp>
      <p:sp>
        <p:nvSpPr>
          <p:cNvPr id="121" name="Inhaltsplatzhalter 2">
            <a:extLst>
              <a:ext uri="{FF2B5EF4-FFF2-40B4-BE49-F238E27FC236}">
                <a16:creationId xmlns:a16="http://schemas.microsoft.com/office/drawing/2014/main" id="{224E603C-6CE4-590E-ED98-8E8B92D7CEF0}"/>
              </a:ext>
            </a:extLst>
          </p:cNvPr>
          <p:cNvSpPr txBox="1"/>
          <p:nvPr/>
        </p:nvSpPr>
        <p:spPr>
          <a:xfrm>
            <a:off x="379101" y="1415846"/>
            <a:ext cx="8385798" cy="1805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「圣灵所结的果子，就是仁爱、喜乐、和平、忍耐、恩慈、良善、信实、温柔、节制。」（加5:22-23）</a:t>
            </a:r>
          </a:p>
        </p:txBody>
      </p:sp>
    </p:spTree>
    <p:extLst>
      <p:ext uri="{BB962C8B-B14F-4D97-AF65-F5344CB8AC3E}">
        <p14:creationId xmlns:p14="http://schemas.microsoft.com/office/powerpoint/2010/main" val="1530068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B28D85-D258-5250-5F9E-E7EE7E188A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图片 8" descr="图片 8">
            <a:extLst>
              <a:ext uri="{FF2B5EF4-FFF2-40B4-BE49-F238E27FC236}">
                <a16:creationId xmlns:a16="http://schemas.microsoft.com/office/drawing/2014/main" id="{C1121D18-5921-B6D1-B660-E58DA14B97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Titel 1">
            <a:extLst>
              <a:ext uri="{FF2B5EF4-FFF2-40B4-BE49-F238E27FC236}">
                <a16:creationId xmlns:a16="http://schemas.microsoft.com/office/drawing/2014/main" id="{DA061D72-206C-B772-D3B4-47B962E13397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与主相遇</a:t>
            </a:r>
          </a:p>
        </p:txBody>
      </p:sp>
      <p:sp>
        <p:nvSpPr>
          <p:cNvPr id="127" name="Inhaltsplatzhalter 2">
            <a:extLst>
              <a:ext uri="{FF2B5EF4-FFF2-40B4-BE49-F238E27FC236}">
                <a16:creationId xmlns:a16="http://schemas.microsoft.com/office/drawing/2014/main" id="{0371A62A-6409-2B91-8A63-3B54614F4A74}"/>
              </a:ext>
            </a:extLst>
          </p:cNvPr>
          <p:cNvSpPr txBox="1"/>
          <p:nvPr/>
        </p:nvSpPr>
        <p:spPr>
          <a:xfrm>
            <a:off x="379101" y="1415846"/>
            <a:ext cx="8385798" cy="409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扫罗行路，将到大马士革，忽然从天上发光，四面照着他；他就仆倒在地，听见有声音对他说：「扫罗！扫罗！你为什么逼迫我？」他说：「主啊！你是谁？」主说：「我就是你所逼迫的耶稣。起来！进城去，你所当做的事，必有人告诉你。」（徒9:3-6）</a:t>
            </a:r>
          </a:p>
        </p:txBody>
      </p:sp>
    </p:spTree>
    <p:extLst>
      <p:ext uri="{BB962C8B-B14F-4D97-AF65-F5344CB8AC3E}">
        <p14:creationId xmlns:p14="http://schemas.microsoft.com/office/powerpoint/2010/main" val="1462175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8F0C9E-C839-5C05-057A-E68FF11C86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图片 8" descr="图片 8">
            <a:extLst>
              <a:ext uri="{FF2B5EF4-FFF2-40B4-BE49-F238E27FC236}">
                <a16:creationId xmlns:a16="http://schemas.microsoft.com/office/drawing/2014/main" id="{1229CA98-F6B4-7FDA-2A5F-169409CDE6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Titel 1">
            <a:extLst>
              <a:ext uri="{FF2B5EF4-FFF2-40B4-BE49-F238E27FC236}">
                <a16:creationId xmlns:a16="http://schemas.microsoft.com/office/drawing/2014/main" id="{2F655665-D24A-487C-290E-1D7E16F2B970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与主相遇</a:t>
            </a:r>
          </a:p>
        </p:txBody>
      </p:sp>
      <p:sp>
        <p:nvSpPr>
          <p:cNvPr id="133" name="Inhaltsplatzhalter 2">
            <a:extLst>
              <a:ext uri="{FF2B5EF4-FFF2-40B4-BE49-F238E27FC236}">
                <a16:creationId xmlns:a16="http://schemas.microsoft.com/office/drawing/2014/main" id="{F5EDB21F-35BA-1721-1624-BBC28F99C6B4}"/>
              </a:ext>
            </a:extLst>
          </p:cNvPr>
          <p:cNvSpPr txBox="1"/>
          <p:nvPr/>
        </p:nvSpPr>
        <p:spPr>
          <a:xfrm>
            <a:off x="379101" y="1415846"/>
            <a:ext cx="8385798" cy="294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同行的人站在那里，说不出话来，听见声音，却看不见人。扫罗从地上起来，睁开眼睛，竟不能看见什么。有人拉他的手，领他进了大马士革；三日不能看见，也不吃也不喝。（徒9:7-9）</a:t>
            </a:r>
          </a:p>
        </p:txBody>
      </p:sp>
    </p:spTree>
    <p:extLst>
      <p:ext uri="{BB962C8B-B14F-4D97-AF65-F5344CB8AC3E}">
        <p14:creationId xmlns:p14="http://schemas.microsoft.com/office/powerpoint/2010/main" val="1071739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CDA5A2-21BF-0E3F-FC58-66AFFA2EA6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图片 8" descr="图片 8">
            <a:extLst>
              <a:ext uri="{FF2B5EF4-FFF2-40B4-BE49-F238E27FC236}">
                <a16:creationId xmlns:a16="http://schemas.microsoft.com/office/drawing/2014/main" id="{3F1AC709-407A-8445-2794-842305BF6B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Titel 1">
            <a:extLst>
              <a:ext uri="{FF2B5EF4-FFF2-40B4-BE49-F238E27FC236}">
                <a16:creationId xmlns:a16="http://schemas.microsoft.com/office/drawing/2014/main" id="{38C0DF46-66DA-5CB7-DFB7-8930746AEFA2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与主相遇</a:t>
            </a:r>
          </a:p>
        </p:txBody>
      </p:sp>
      <p:sp>
        <p:nvSpPr>
          <p:cNvPr id="139" name="Inhaltsplatzhalter 2">
            <a:extLst>
              <a:ext uri="{FF2B5EF4-FFF2-40B4-BE49-F238E27FC236}">
                <a16:creationId xmlns:a16="http://schemas.microsoft.com/office/drawing/2014/main" id="{0810C6B1-83BC-2A78-B485-0F698698F9BC}"/>
              </a:ext>
            </a:extLst>
          </p:cNvPr>
          <p:cNvSpPr txBox="1"/>
          <p:nvPr/>
        </p:nvSpPr>
        <p:spPr>
          <a:xfrm>
            <a:off x="379101" y="1415846"/>
            <a:ext cx="8385798" cy="3520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主在异象中对他说：「亚拿尼亚。」他说：「主，我在这里。」主对他说：「起来！往直街去，在犹大的家里，访问一个大数人，名叫扫罗。他正祷告，又看见了一个人，名叫亚拿尼亚，进来按手在他身上，叫他能看见。」（徒9:10-12）</a:t>
            </a:r>
          </a:p>
        </p:txBody>
      </p:sp>
    </p:spTree>
    <p:extLst>
      <p:ext uri="{BB962C8B-B14F-4D97-AF65-F5344CB8AC3E}">
        <p14:creationId xmlns:p14="http://schemas.microsoft.com/office/powerpoint/2010/main" val="1507508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6E897D-6597-BE45-291D-9DC4F3D667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图片 8" descr="图片 8">
            <a:extLst>
              <a:ext uri="{FF2B5EF4-FFF2-40B4-BE49-F238E27FC236}">
                <a16:creationId xmlns:a16="http://schemas.microsoft.com/office/drawing/2014/main" id="{3C2801D6-B9D7-078E-B6DD-3D4AAB13D9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Titel 1">
            <a:extLst>
              <a:ext uri="{FF2B5EF4-FFF2-40B4-BE49-F238E27FC236}">
                <a16:creationId xmlns:a16="http://schemas.microsoft.com/office/drawing/2014/main" id="{326950D9-BC47-CCA6-5323-034683754952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与主相遇</a:t>
            </a:r>
          </a:p>
        </p:txBody>
      </p:sp>
      <p:sp>
        <p:nvSpPr>
          <p:cNvPr id="145" name="Inhaltsplatzhalter 2">
            <a:extLst>
              <a:ext uri="{FF2B5EF4-FFF2-40B4-BE49-F238E27FC236}">
                <a16:creationId xmlns:a16="http://schemas.microsoft.com/office/drawing/2014/main" id="{DB75E529-B8F4-C43B-6B9D-E120395EC7BB}"/>
              </a:ext>
            </a:extLst>
          </p:cNvPr>
          <p:cNvSpPr txBox="1"/>
          <p:nvPr/>
        </p:nvSpPr>
        <p:spPr>
          <a:xfrm>
            <a:off x="379101" y="1415846"/>
            <a:ext cx="8385798" cy="2377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「你只管去！他是我所拣选的器皿，要在外邦人和君王，并以色列人面前宣扬我的名。我也要指示他，为我的名必须受许多的苦难。」（徒9:15-16）</a:t>
            </a:r>
          </a:p>
        </p:txBody>
      </p:sp>
    </p:spTree>
    <p:extLst>
      <p:ext uri="{BB962C8B-B14F-4D97-AF65-F5344CB8AC3E}">
        <p14:creationId xmlns:p14="http://schemas.microsoft.com/office/powerpoint/2010/main" val="4141018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371</Words>
  <Application>Microsoft Office PowerPoint</Application>
  <PresentationFormat>Bildschirmpräsentation (4:3)</PresentationFormat>
  <Paragraphs>77</Paragraphs>
  <Slides>16</Slides>
  <Notes>16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19" baseType="lpstr">
      <vt:lpstr>等线</vt:lpstr>
      <vt:lpstr>Arial</vt:lpstr>
      <vt:lpstr>Office 主题​​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siqi D</dc:creator>
  <cp:lastModifiedBy>Dongdong Hu</cp:lastModifiedBy>
  <cp:revision>524</cp:revision>
  <dcterms:created xsi:type="dcterms:W3CDTF">2023-03-17T14:22:59Z</dcterms:created>
  <dcterms:modified xsi:type="dcterms:W3CDTF">2025-05-08T01:14:07Z</dcterms:modified>
</cp:coreProperties>
</file>