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3"/>
  </p:notesMasterIdLst>
  <p:sldIdLst>
    <p:sldId id="22003" r:id="rId3"/>
    <p:sldId id="257" r:id="rId4"/>
    <p:sldId id="2200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5374" autoAdjust="0"/>
  </p:normalViewPr>
  <p:slideViewPr>
    <p:cSldViewPr snapToGrid="0">
      <p:cViewPr varScale="1">
        <p:scale>
          <a:sx n="138" d="100"/>
          <a:sy n="138" d="100"/>
        </p:scale>
        <p:origin x="23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2025/6/5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4438F-C7AC-A129-903F-515644DF6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>
            <a:extLst>
              <a:ext uri="{FF2B5EF4-FFF2-40B4-BE49-F238E27FC236}">
                <a16:creationId xmlns:a16="http://schemas.microsoft.com/office/drawing/2014/main" id="{86C05855-E63E-A69E-D509-8BA1354D1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>
            <a:extLst>
              <a:ext uri="{FF2B5EF4-FFF2-40B4-BE49-F238E27FC236}">
                <a16:creationId xmlns:a16="http://schemas.microsoft.com/office/drawing/2014/main" id="{41B82AE0-F9B9-9C8F-6C7B-E00F7C9981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4311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F1346-F3E4-5626-5770-10D31499E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>
            <a:extLst>
              <a:ext uri="{FF2B5EF4-FFF2-40B4-BE49-F238E27FC236}">
                <a16:creationId xmlns:a16="http://schemas.microsoft.com/office/drawing/2014/main" id="{D7C5D4B8-82CD-2532-FACE-25E7DD9BE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>
            <a:extLst>
              <a:ext uri="{FF2B5EF4-FFF2-40B4-BE49-F238E27FC236}">
                <a16:creationId xmlns:a16="http://schemas.microsoft.com/office/drawing/2014/main" id="{977FF137-C823-677C-AAB5-C662BD6E326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594478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B3AC2-C52D-56B3-E6B4-9FA334A0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>
            <a:extLst>
              <a:ext uri="{FF2B5EF4-FFF2-40B4-BE49-F238E27FC236}">
                <a16:creationId xmlns:a16="http://schemas.microsoft.com/office/drawing/2014/main" id="{6E8E7370-AF8A-8D50-B630-D3FCB3B23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>
            <a:extLst>
              <a:ext uri="{FF2B5EF4-FFF2-40B4-BE49-F238E27FC236}">
                <a16:creationId xmlns:a16="http://schemas.microsoft.com/office/drawing/2014/main" id="{204167F0-7C10-ACCA-2D66-C0FD29486A9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982717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158A7-A4AA-F210-3B00-34D6906BB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>
            <a:extLst>
              <a:ext uri="{FF2B5EF4-FFF2-40B4-BE49-F238E27FC236}">
                <a16:creationId xmlns:a16="http://schemas.microsoft.com/office/drawing/2014/main" id="{F18468C8-992D-A7EC-55F7-45F2B20D9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>
            <a:extLst>
              <a:ext uri="{FF2B5EF4-FFF2-40B4-BE49-F238E27FC236}">
                <a16:creationId xmlns:a16="http://schemas.microsoft.com/office/drawing/2014/main" id="{A445985A-8355-DE99-1FC9-3906EA26234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755974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4675D-8531-0899-E0C4-38B01D97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>
            <a:extLst>
              <a:ext uri="{FF2B5EF4-FFF2-40B4-BE49-F238E27FC236}">
                <a16:creationId xmlns:a16="http://schemas.microsoft.com/office/drawing/2014/main" id="{62C1D844-AA06-4363-5488-163786D5B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>
            <a:extLst>
              <a:ext uri="{FF2B5EF4-FFF2-40B4-BE49-F238E27FC236}">
                <a16:creationId xmlns:a16="http://schemas.microsoft.com/office/drawing/2014/main" id="{C1A1FE21-F270-33FC-272E-AEF519E40C9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17963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E14C-7798-03A2-4979-69E24691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>
            <a:extLst>
              <a:ext uri="{FF2B5EF4-FFF2-40B4-BE49-F238E27FC236}">
                <a16:creationId xmlns:a16="http://schemas.microsoft.com/office/drawing/2014/main" id="{279EC116-2716-03C6-E102-C7C210461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>
            <a:extLst>
              <a:ext uri="{FF2B5EF4-FFF2-40B4-BE49-F238E27FC236}">
                <a16:creationId xmlns:a16="http://schemas.microsoft.com/office/drawing/2014/main" id="{857E3C07-31C2-AD1E-DEC4-894B7F5081E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300497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4763-94B8-CE0A-41B7-1EF17E6F1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>
            <a:extLst>
              <a:ext uri="{FF2B5EF4-FFF2-40B4-BE49-F238E27FC236}">
                <a16:creationId xmlns:a16="http://schemas.microsoft.com/office/drawing/2014/main" id="{351DAAD3-193F-F73C-60F8-46C93103B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>
            <a:extLst>
              <a:ext uri="{FF2B5EF4-FFF2-40B4-BE49-F238E27FC236}">
                <a16:creationId xmlns:a16="http://schemas.microsoft.com/office/drawing/2014/main" id="{36FF666F-AF7B-6588-51B1-0A024406213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439458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37373-6543-102D-BB36-E76F116F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>
            <a:extLst>
              <a:ext uri="{FF2B5EF4-FFF2-40B4-BE49-F238E27FC236}">
                <a16:creationId xmlns:a16="http://schemas.microsoft.com/office/drawing/2014/main" id="{C243BE1F-506B-1C9B-B686-ADF7E3625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>
            <a:extLst>
              <a:ext uri="{FF2B5EF4-FFF2-40B4-BE49-F238E27FC236}">
                <a16:creationId xmlns:a16="http://schemas.microsoft.com/office/drawing/2014/main" id="{135A224B-24FA-553A-52EB-E698EEDD54C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900006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A2AB7-CDEF-885B-456C-074A64A0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>
            <a:extLst>
              <a:ext uri="{FF2B5EF4-FFF2-40B4-BE49-F238E27FC236}">
                <a16:creationId xmlns:a16="http://schemas.microsoft.com/office/drawing/2014/main" id="{0B0584DA-3D31-71D7-255E-503AA0E3C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>
            <a:extLst>
              <a:ext uri="{FF2B5EF4-FFF2-40B4-BE49-F238E27FC236}">
                <a16:creationId xmlns:a16="http://schemas.microsoft.com/office/drawing/2014/main" id="{66B9DFCD-82BB-63F9-4C19-F13B0BFA61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946006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6BDEF-62F7-E878-EE39-8ACC0D04C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>
            <a:extLst>
              <a:ext uri="{FF2B5EF4-FFF2-40B4-BE49-F238E27FC236}">
                <a16:creationId xmlns:a16="http://schemas.microsoft.com/office/drawing/2014/main" id="{5F552BDA-CE89-FC45-CF92-0CE5FD4D7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>
            <a:extLst>
              <a:ext uri="{FF2B5EF4-FFF2-40B4-BE49-F238E27FC236}">
                <a16:creationId xmlns:a16="http://schemas.microsoft.com/office/drawing/2014/main" id="{E4360048-2FD1-BDCA-FCC4-3D997CA4BF6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56624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BEC9-8FE7-7306-2DC1-CD74EC5D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>
            <a:extLst>
              <a:ext uri="{FF2B5EF4-FFF2-40B4-BE49-F238E27FC236}">
                <a16:creationId xmlns:a16="http://schemas.microsoft.com/office/drawing/2014/main" id="{B0CBE168-743F-C92F-8FB9-590D20397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>
            <a:extLst>
              <a:ext uri="{FF2B5EF4-FFF2-40B4-BE49-F238E27FC236}">
                <a16:creationId xmlns:a16="http://schemas.microsoft.com/office/drawing/2014/main" id="{F602BB5E-00ED-AA51-4059-6682B05AC28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38200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5FE2C-7163-A39A-0A50-1E73AC75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>
            <a:extLst>
              <a:ext uri="{FF2B5EF4-FFF2-40B4-BE49-F238E27FC236}">
                <a16:creationId xmlns:a16="http://schemas.microsoft.com/office/drawing/2014/main" id="{E9024D16-7FB7-316B-467A-266AC6F4F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>
            <a:extLst>
              <a:ext uri="{FF2B5EF4-FFF2-40B4-BE49-F238E27FC236}">
                <a16:creationId xmlns:a16="http://schemas.microsoft.com/office/drawing/2014/main" id="{76585E39-11A5-FFAE-A417-19FE602F33C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69630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4D07A-70C9-1FC4-419B-A91F1AC43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>
            <a:extLst>
              <a:ext uri="{FF2B5EF4-FFF2-40B4-BE49-F238E27FC236}">
                <a16:creationId xmlns:a16="http://schemas.microsoft.com/office/drawing/2014/main" id="{9564C494-96A7-D071-D256-DD1C16A82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>
            <a:extLst>
              <a:ext uri="{FF2B5EF4-FFF2-40B4-BE49-F238E27FC236}">
                <a16:creationId xmlns:a16="http://schemas.microsoft.com/office/drawing/2014/main" id="{526D6397-A6A1-306D-56F4-CD6AF7F2A7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457907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FA46-FC32-692A-F9F6-FD8EF97B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>
            <a:extLst>
              <a:ext uri="{FF2B5EF4-FFF2-40B4-BE49-F238E27FC236}">
                <a16:creationId xmlns:a16="http://schemas.microsoft.com/office/drawing/2014/main" id="{413CB5DF-1B5A-E2F6-80A9-EF6FA0A65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>
            <a:extLst>
              <a:ext uri="{FF2B5EF4-FFF2-40B4-BE49-F238E27FC236}">
                <a16:creationId xmlns:a16="http://schemas.microsoft.com/office/drawing/2014/main" id="{64E0A22E-B240-0FFF-6E52-55C8B8D3A1D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268098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D5312-B99F-2349-7189-BB7E0944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>
            <a:extLst>
              <a:ext uri="{FF2B5EF4-FFF2-40B4-BE49-F238E27FC236}">
                <a16:creationId xmlns:a16="http://schemas.microsoft.com/office/drawing/2014/main" id="{47DE1BA6-6266-6760-8E81-3CFD0005B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>
            <a:extLst>
              <a:ext uri="{FF2B5EF4-FFF2-40B4-BE49-F238E27FC236}">
                <a16:creationId xmlns:a16="http://schemas.microsoft.com/office/drawing/2014/main" id="{9FD61039-09A3-6A59-CB1D-F5AA211D2C2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018955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95622-D9DE-7332-A0D4-1711B9068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>
            <a:extLst>
              <a:ext uri="{FF2B5EF4-FFF2-40B4-BE49-F238E27FC236}">
                <a16:creationId xmlns:a16="http://schemas.microsoft.com/office/drawing/2014/main" id="{F746D52B-19CA-8852-1DC8-041E42F49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>
            <a:extLst>
              <a:ext uri="{FF2B5EF4-FFF2-40B4-BE49-F238E27FC236}">
                <a16:creationId xmlns:a16="http://schemas.microsoft.com/office/drawing/2014/main" id="{27B9D1C4-05C7-A797-3076-2F8FAA32630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483243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5AFA5-D12C-82A1-DB6C-708C0226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>
            <a:extLst>
              <a:ext uri="{FF2B5EF4-FFF2-40B4-BE49-F238E27FC236}">
                <a16:creationId xmlns:a16="http://schemas.microsoft.com/office/drawing/2014/main" id="{CC620E68-3724-EF72-7714-121AB2E18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>
            <a:extLst>
              <a:ext uri="{FF2B5EF4-FFF2-40B4-BE49-F238E27FC236}">
                <a16:creationId xmlns:a16="http://schemas.microsoft.com/office/drawing/2014/main" id="{E05AAB2E-95D1-83B7-71F6-F6F5EA6EA8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229797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7E46A-861D-33E5-695F-3D006C4D0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>
            <a:extLst>
              <a:ext uri="{FF2B5EF4-FFF2-40B4-BE49-F238E27FC236}">
                <a16:creationId xmlns:a16="http://schemas.microsoft.com/office/drawing/2014/main" id="{155DE2D4-DDF3-D329-365F-80D6D0E7E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>
            <a:extLst>
              <a:ext uri="{FF2B5EF4-FFF2-40B4-BE49-F238E27FC236}">
                <a16:creationId xmlns:a16="http://schemas.microsoft.com/office/drawing/2014/main" id="{E3B47060-5A88-9854-FF02-FE4C249C9EE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549417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49D36-B6FB-FC26-EFE7-EEAF8BAEF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>
            <a:extLst>
              <a:ext uri="{FF2B5EF4-FFF2-40B4-BE49-F238E27FC236}">
                <a16:creationId xmlns:a16="http://schemas.microsoft.com/office/drawing/2014/main" id="{DB456354-48C6-EFCD-965A-C45FB7000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>
            <a:extLst>
              <a:ext uri="{FF2B5EF4-FFF2-40B4-BE49-F238E27FC236}">
                <a16:creationId xmlns:a16="http://schemas.microsoft.com/office/drawing/2014/main" id="{4853F795-C674-DC5B-F466-346E6E7F1D0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113706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D84FC-1B5E-C139-E69A-C5E825F56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>
            <a:extLst>
              <a:ext uri="{FF2B5EF4-FFF2-40B4-BE49-F238E27FC236}">
                <a16:creationId xmlns:a16="http://schemas.microsoft.com/office/drawing/2014/main" id="{043C5B6A-8B14-A000-DFA6-B582A49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>
            <a:extLst>
              <a:ext uri="{FF2B5EF4-FFF2-40B4-BE49-F238E27FC236}">
                <a16:creationId xmlns:a16="http://schemas.microsoft.com/office/drawing/2014/main" id="{1E99F92C-2DA4-F1D7-D864-DA52B52475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558533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650D-02AB-0CE7-04EE-8E154008F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>
            <a:extLst>
              <a:ext uri="{FF2B5EF4-FFF2-40B4-BE49-F238E27FC236}">
                <a16:creationId xmlns:a16="http://schemas.microsoft.com/office/drawing/2014/main" id="{C5AF3FF6-7A96-9E35-B00E-94CCA61B7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>
            <a:extLst>
              <a:ext uri="{FF2B5EF4-FFF2-40B4-BE49-F238E27FC236}">
                <a16:creationId xmlns:a16="http://schemas.microsoft.com/office/drawing/2014/main" id="{E44B4426-A0C7-3782-9BED-4D5BD60652A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969038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73C18-2648-A58F-7CDB-A50C3169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>
            <a:extLst>
              <a:ext uri="{FF2B5EF4-FFF2-40B4-BE49-F238E27FC236}">
                <a16:creationId xmlns:a16="http://schemas.microsoft.com/office/drawing/2014/main" id="{B9813C3F-BB5F-F1EA-B647-9732A2321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>
            <a:extLst>
              <a:ext uri="{FF2B5EF4-FFF2-40B4-BE49-F238E27FC236}">
                <a16:creationId xmlns:a16="http://schemas.microsoft.com/office/drawing/2014/main" id="{727AE06C-A2B8-95F1-FB00-2C7B354D7B4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19890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89CB-2D99-5A3E-3E39-F1A4B2C9B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>
            <a:extLst>
              <a:ext uri="{FF2B5EF4-FFF2-40B4-BE49-F238E27FC236}">
                <a16:creationId xmlns:a16="http://schemas.microsoft.com/office/drawing/2014/main" id="{96C25BB5-0FB8-E435-3B7D-7F5C83D5C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>
            <a:extLst>
              <a:ext uri="{FF2B5EF4-FFF2-40B4-BE49-F238E27FC236}">
                <a16:creationId xmlns:a16="http://schemas.microsoft.com/office/drawing/2014/main" id="{BAEE9C36-CC9C-8AC3-FC7B-B7A2CBACF9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59778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375DD-BB1F-F7D7-AC72-52DFA7893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4ED5AE57-EB6C-3409-9FCB-664AD80D0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>
            <a:extLst>
              <a:ext uri="{FF2B5EF4-FFF2-40B4-BE49-F238E27FC236}">
                <a16:creationId xmlns:a16="http://schemas.microsoft.com/office/drawing/2014/main" id="{D4A47593-FCF8-B0C0-6EE5-11E288662F1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966861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6B261-2448-7DE5-9155-58325DDD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>
            <a:extLst>
              <a:ext uri="{FF2B5EF4-FFF2-40B4-BE49-F238E27FC236}">
                <a16:creationId xmlns:a16="http://schemas.microsoft.com/office/drawing/2014/main" id="{C07ACDF9-B452-DC77-E60F-AC7CB2221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>
            <a:extLst>
              <a:ext uri="{FF2B5EF4-FFF2-40B4-BE49-F238E27FC236}">
                <a16:creationId xmlns:a16="http://schemas.microsoft.com/office/drawing/2014/main" id="{61298DEA-B0A7-3B40-91CE-06A352F208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147109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BBDBF-2776-4A09-9A5F-B327AE40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>
            <a:extLst>
              <a:ext uri="{FF2B5EF4-FFF2-40B4-BE49-F238E27FC236}">
                <a16:creationId xmlns:a16="http://schemas.microsoft.com/office/drawing/2014/main" id="{3AAEC7C8-3594-704E-5F8C-96553ECC5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>
            <a:extLst>
              <a:ext uri="{FF2B5EF4-FFF2-40B4-BE49-F238E27FC236}">
                <a16:creationId xmlns:a16="http://schemas.microsoft.com/office/drawing/2014/main" id="{F6B85B39-1D97-1C1F-654D-CB99057CFFF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80032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A7306-9DE1-F350-E6EC-C345B29C9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>
            <a:extLst>
              <a:ext uri="{FF2B5EF4-FFF2-40B4-BE49-F238E27FC236}">
                <a16:creationId xmlns:a16="http://schemas.microsoft.com/office/drawing/2014/main" id="{45B67B9F-A28C-5FEA-848D-8456621CF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>
            <a:extLst>
              <a:ext uri="{FF2B5EF4-FFF2-40B4-BE49-F238E27FC236}">
                <a16:creationId xmlns:a16="http://schemas.microsoft.com/office/drawing/2014/main" id="{8D54BD20-E9BE-5F3E-6598-75FCFFCFFF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688318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0476F-9E14-1887-9E3E-4AA4F79DA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>
            <a:extLst>
              <a:ext uri="{FF2B5EF4-FFF2-40B4-BE49-F238E27FC236}">
                <a16:creationId xmlns:a16="http://schemas.microsoft.com/office/drawing/2014/main" id="{464F2282-D2D4-266D-352B-706A7C867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>
            <a:extLst>
              <a:ext uri="{FF2B5EF4-FFF2-40B4-BE49-F238E27FC236}">
                <a16:creationId xmlns:a16="http://schemas.microsoft.com/office/drawing/2014/main" id="{795E643E-D29B-2C61-8F8F-E0D7978D818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547298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3B1F3-7B19-97F0-9CE1-32F67D45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>
            <a:extLst>
              <a:ext uri="{FF2B5EF4-FFF2-40B4-BE49-F238E27FC236}">
                <a16:creationId xmlns:a16="http://schemas.microsoft.com/office/drawing/2014/main" id="{07890123-43FF-14F2-1005-7A8C33F54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>
            <a:extLst>
              <a:ext uri="{FF2B5EF4-FFF2-40B4-BE49-F238E27FC236}">
                <a16:creationId xmlns:a16="http://schemas.microsoft.com/office/drawing/2014/main" id="{15E41B43-2D5A-6FE4-437E-AB59316FFC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517092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64586-389B-34A8-A1C4-CC1CA6D94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>
            <a:extLst>
              <a:ext uri="{FF2B5EF4-FFF2-40B4-BE49-F238E27FC236}">
                <a16:creationId xmlns:a16="http://schemas.microsoft.com/office/drawing/2014/main" id="{C4312488-6B43-C40A-28BD-DC82595B7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>
            <a:extLst>
              <a:ext uri="{FF2B5EF4-FFF2-40B4-BE49-F238E27FC236}">
                <a16:creationId xmlns:a16="http://schemas.microsoft.com/office/drawing/2014/main" id="{3EFEF591-D93F-B50F-238F-1E946256642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4177729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E37D6-49E0-08A0-B1B4-17B8AC657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>
            <a:extLst>
              <a:ext uri="{FF2B5EF4-FFF2-40B4-BE49-F238E27FC236}">
                <a16:creationId xmlns:a16="http://schemas.microsoft.com/office/drawing/2014/main" id="{74642E32-B34B-7363-3EAE-F537F8054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>
            <a:extLst>
              <a:ext uri="{FF2B5EF4-FFF2-40B4-BE49-F238E27FC236}">
                <a16:creationId xmlns:a16="http://schemas.microsoft.com/office/drawing/2014/main" id="{44988A0B-A158-B40F-A7A4-70F93D8014A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599075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1D83D-A502-5A80-924F-FE3909AA5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>
            <a:extLst>
              <a:ext uri="{FF2B5EF4-FFF2-40B4-BE49-F238E27FC236}">
                <a16:creationId xmlns:a16="http://schemas.microsoft.com/office/drawing/2014/main" id="{5757574C-353E-310E-5096-DFAF95C0D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>
            <a:extLst>
              <a:ext uri="{FF2B5EF4-FFF2-40B4-BE49-F238E27FC236}">
                <a16:creationId xmlns:a16="http://schemas.microsoft.com/office/drawing/2014/main" id="{9E26236B-E527-6C53-4308-EC6CD08C685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4194324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F8A0D-25D7-67AF-BF41-DA65AEBCD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>
            <a:extLst>
              <a:ext uri="{FF2B5EF4-FFF2-40B4-BE49-F238E27FC236}">
                <a16:creationId xmlns:a16="http://schemas.microsoft.com/office/drawing/2014/main" id="{5FD2070D-6C07-984E-B8F6-4C21951DA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hape 332">
            <a:extLst>
              <a:ext uri="{FF2B5EF4-FFF2-40B4-BE49-F238E27FC236}">
                <a16:creationId xmlns:a16="http://schemas.microsoft.com/office/drawing/2014/main" id="{03B6FCE7-BFF5-D8AB-6609-C567EAF1FB6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59937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71764-C0F0-0B8C-CCE7-99C36635A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>
            <a:extLst>
              <a:ext uri="{FF2B5EF4-FFF2-40B4-BE49-F238E27FC236}">
                <a16:creationId xmlns:a16="http://schemas.microsoft.com/office/drawing/2014/main" id="{4B0133E8-9674-B82F-8B30-9D1A45913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>
            <a:extLst>
              <a:ext uri="{FF2B5EF4-FFF2-40B4-BE49-F238E27FC236}">
                <a16:creationId xmlns:a16="http://schemas.microsoft.com/office/drawing/2014/main" id="{DA054FB6-D6D1-D3D4-16DC-9E1010A335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21480061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19D70-B10B-F700-61EC-32B3BBE8A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>
            <a:extLst>
              <a:ext uri="{FF2B5EF4-FFF2-40B4-BE49-F238E27FC236}">
                <a16:creationId xmlns:a16="http://schemas.microsoft.com/office/drawing/2014/main" id="{2ACCC6D9-B644-AA77-50DB-2FC842844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>
            <a:extLst>
              <a:ext uri="{FF2B5EF4-FFF2-40B4-BE49-F238E27FC236}">
                <a16:creationId xmlns:a16="http://schemas.microsoft.com/office/drawing/2014/main" id="{7C2C3A56-0D1C-9A3D-034A-E82C5F5FA2B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88531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22CEA-1521-149A-0F36-CF2261054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>
            <a:extLst>
              <a:ext uri="{FF2B5EF4-FFF2-40B4-BE49-F238E27FC236}">
                <a16:creationId xmlns:a16="http://schemas.microsoft.com/office/drawing/2014/main" id="{38F67B0B-813D-50AD-BF71-57C1C9EA0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>
            <a:extLst>
              <a:ext uri="{FF2B5EF4-FFF2-40B4-BE49-F238E27FC236}">
                <a16:creationId xmlns:a16="http://schemas.microsoft.com/office/drawing/2014/main" id="{4FD41D54-EDB7-B81A-87E8-6A07977365A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88561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35094-5BFF-D739-E3FF-B9BD65B4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>
            <a:extLst>
              <a:ext uri="{FF2B5EF4-FFF2-40B4-BE49-F238E27FC236}">
                <a16:creationId xmlns:a16="http://schemas.microsoft.com/office/drawing/2014/main" id="{3157A563-45F1-D310-117A-B842884D8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>
            <a:extLst>
              <a:ext uri="{FF2B5EF4-FFF2-40B4-BE49-F238E27FC236}">
                <a16:creationId xmlns:a16="http://schemas.microsoft.com/office/drawing/2014/main" id="{B665646C-E8F1-5057-A9AD-8B610666563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85006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E52B0-8BDA-889A-0C07-DD108D45B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>
            <a:extLst>
              <a:ext uri="{FF2B5EF4-FFF2-40B4-BE49-F238E27FC236}">
                <a16:creationId xmlns:a16="http://schemas.microsoft.com/office/drawing/2014/main" id="{31641BF7-231F-782C-7916-D181256EF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>
            <a:extLst>
              <a:ext uri="{FF2B5EF4-FFF2-40B4-BE49-F238E27FC236}">
                <a16:creationId xmlns:a16="http://schemas.microsoft.com/office/drawing/2014/main" id="{0E4D6697-FA25-8329-6820-BAA19DDEAAD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126063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CFA44-C08E-22AA-9121-7EA435B8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D27ABB2B-F575-ECE6-7384-9A3892363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>
            <a:extLst>
              <a:ext uri="{FF2B5EF4-FFF2-40B4-BE49-F238E27FC236}">
                <a16:creationId xmlns:a16="http://schemas.microsoft.com/office/drawing/2014/main" id="{FB27E255-9C39-472E-07D0-43DB6CC60ED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538879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79684-A510-79D3-D7C2-FECEF0B52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>
            <a:extLst>
              <a:ext uri="{FF2B5EF4-FFF2-40B4-BE49-F238E27FC236}">
                <a16:creationId xmlns:a16="http://schemas.microsoft.com/office/drawing/2014/main" id="{9A337FE3-7C51-0B8E-F708-0162BB81D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>
            <a:extLst>
              <a:ext uri="{FF2B5EF4-FFF2-40B4-BE49-F238E27FC236}">
                <a16:creationId xmlns:a16="http://schemas.microsoft.com/office/drawing/2014/main" id="{4CDE4411-777C-D194-FD12-D95F34CAE00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  <p:extLst>
      <p:ext uri="{BB962C8B-B14F-4D97-AF65-F5344CB8AC3E}">
        <p14:creationId xmlns:p14="http://schemas.microsoft.com/office/powerpoint/2010/main" val="374008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DE444-9A02-364D-A088-B1D205D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98FF-3DD4-46EF-A9B6-2859263B7A4E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9D4B-2380-A5EB-23F6-B27C32A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E144-7DEA-DB3D-0AE4-91C4663C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B838-8766-4B24-8181-F7DEB158918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355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141F1-14E3-4744-44EC-5EB7A587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1318C-EBC8-4D51-B5A2-95699B2E3F5D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4930-6E25-68BA-04F9-39FE81D3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4143-3A5D-7D6C-599D-AE5AC225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31B1E-998E-4E0A-A9C4-FEAC14B9876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18273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E01A1B-E2E5-DA83-CA2E-9AF19822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6101-5064-441D-A012-6BC5110E72CB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86A3EE-A9D6-2E45-FF31-5F6DCE9B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74EFF5-3E30-8512-56C8-3A4A6904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E4D91-5DD2-46BD-9EA4-25218D20768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1030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4841EA-262F-7CB4-B61A-9AE487A6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23AC-1B72-424A-807D-2DA414ED052A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9EDB4F-DCC5-0D98-36E1-7815414B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905CC7-1199-8600-19E3-B52A9FC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12838-99E8-4164-91F1-DEEBB954F45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0347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D9EE9D-00C9-EAD0-21A4-C6529986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407F-BE13-4F37-A601-D49320183BBA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EFD87-43F9-9F83-672D-419B9818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3EBF8-C0EC-DAE6-E8A1-61DC23AB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85E24-CC28-47BB-8CD7-B464E3E0ECC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883247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5140C-5D35-0DBD-8743-6F9479EF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8AC-7800-4817-8048-50CF3E25ED23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F8E1DF-41AB-61B1-D43B-536D93AA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BB0C61-EAAA-8CE3-FC2D-BD26E8B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FB8A5-BA6B-4362-AB24-4DF5BE3FD66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5412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EAA9F3-5081-846E-B7EC-55D945F0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456-8DF8-4182-B0E5-7A23E83857B9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2E0AE-4206-D549-2ADC-2461A9AB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5DE2A-4EFB-3207-D3E3-A4B26354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8B39F-2D02-49AC-AD90-B8BE2CE0FAA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32535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60F3A-6B4B-49AF-4838-06ACBFB1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42874-9E47-4851-9109-291A0689F5A3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27EA27-33FF-3BAA-FC5E-E2002E21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10564-A391-B30B-095F-6876F56C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3BF6-917B-4656-9AE8-0FA240BFEC6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9095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E8F4-8F2B-1016-94EA-2256B877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DD24-3C88-41F2-AB29-2A624CD93224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D0B2-9B0C-F374-B5C3-AA6D5DEA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145E-9B0D-C90F-BCD8-04109234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9DF7F-3BDD-48F7-9800-E6665CCF4BA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086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060D-783A-DCDD-CF60-5FF27D67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7AD0A-C5CD-4415-8E5A-A248D7F609A4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7887-897D-4006-17F3-6231509C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6F21-0EEF-83AF-B36E-EC139571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FE8FF-5BBA-4773-A817-0DC674914FE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4763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94113703-8DB2-566F-897B-FDC7018A9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A8D82D1-47D8-3146-0461-E63C93E78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0B4BEC83-1701-3E56-CF66-C6B455DE2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86D5A-B166-4378-A32B-04538BC7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58BEB9-68A0-4C7C-B3A6-8D42C79E0B63}" type="datetimeFigureOut">
              <a:rPr lang="de-DE" altLang="zh-CN"/>
              <a:pPr>
                <a:defRPr/>
              </a:pPr>
              <a:t>05.06.2025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4B9C3-11E7-C202-1A3F-482801ED3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EB8EA-5262-C461-8CF7-B4C294178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8AE4304-2719-46FC-89DF-0A9B63D5B6C1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6F34BD2-CD3B-40A4-807D-9DB484BD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0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9B6F1-36A5-492C-F73C-7C587AD6D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>
            <a:extLst>
              <a:ext uri="{FF2B5EF4-FFF2-40B4-BE49-F238E27FC236}">
                <a16:creationId xmlns:a16="http://schemas.microsoft.com/office/drawing/2014/main" id="{4FC87B1B-638E-2115-9557-AC46E450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>
            <a:extLst>
              <a:ext uri="{FF2B5EF4-FFF2-40B4-BE49-F238E27FC236}">
                <a16:creationId xmlns:a16="http://schemas.microsoft.com/office/drawing/2014/main" id="{CFCDD2D7-C7B0-FEC4-BCCF-75BA7C74E30C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讲道</a:t>
            </a:r>
          </a:p>
        </p:txBody>
      </p:sp>
      <p:sp>
        <p:nvSpPr>
          <p:cNvPr id="96" name="Inhaltsplatzhalter 2">
            <a:extLst>
              <a:ext uri="{FF2B5EF4-FFF2-40B4-BE49-F238E27FC236}">
                <a16:creationId xmlns:a16="http://schemas.microsoft.com/office/drawing/2014/main" id="{DB1CFC95-7A9A-AE4D-31A3-6B57EF0D0B37}"/>
              </a:ext>
            </a:extLst>
          </p:cNvPr>
          <p:cNvSpPr txBox="1"/>
          <p:nvPr/>
        </p:nvSpPr>
        <p:spPr>
          <a:xfrm>
            <a:off x="44279" y="2270760"/>
            <a:ext cx="905400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defRPr sz="60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合而为一的爱</a:t>
            </a:r>
          </a:p>
        </p:txBody>
      </p:sp>
      <p:sp>
        <p:nvSpPr>
          <p:cNvPr id="97" name="Inhaltsplatzhalter 2">
            <a:extLst>
              <a:ext uri="{FF2B5EF4-FFF2-40B4-BE49-F238E27FC236}">
                <a16:creationId xmlns:a16="http://schemas.microsoft.com/office/drawing/2014/main" id="{2B4DFAC5-3283-AA21-CC13-C2D199F99701}"/>
              </a:ext>
            </a:extLst>
          </p:cNvPr>
          <p:cNvSpPr txBox="1"/>
          <p:nvPr/>
        </p:nvSpPr>
        <p:spPr>
          <a:xfrm>
            <a:off x="45000" y="3692118"/>
            <a:ext cx="9054000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讲道：陈永安 牧师</a:t>
            </a:r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经文：徒16:16-34；</a:t>
            </a:r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启22:12-14、16-17、20-21；约17:20-26	</a:t>
            </a:r>
          </a:p>
        </p:txBody>
      </p:sp>
    </p:spTree>
    <p:extLst>
      <p:ext uri="{BB962C8B-B14F-4D97-AF65-F5344CB8AC3E}">
        <p14:creationId xmlns:p14="http://schemas.microsoft.com/office/powerpoint/2010/main" val="36127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5A6FC-296A-4B10-0EFC-418100CD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图片 8" descr="图片 8">
            <a:extLst>
              <a:ext uri="{FF2B5EF4-FFF2-40B4-BE49-F238E27FC236}">
                <a16:creationId xmlns:a16="http://schemas.microsoft.com/office/drawing/2014/main" id="{5F6F4E9B-A5D7-D3E8-CF49-A3051AB5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el 1">
            <a:extLst>
              <a:ext uri="{FF2B5EF4-FFF2-40B4-BE49-F238E27FC236}">
                <a16:creationId xmlns:a16="http://schemas.microsoft.com/office/drawing/2014/main" id="{C9D9940E-50B4-0236-1458-2A3B865F01DD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47" name="Inhaltsplatzhalter 2">
            <a:extLst>
              <a:ext uri="{FF2B5EF4-FFF2-40B4-BE49-F238E27FC236}">
                <a16:creationId xmlns:a16="http://schemas.microsoft.com/office/drawing/2014/main" id="{2BC795D7-8178-C6A4-8D8A-CD6E9CB9EE2E}"/>
              </a:ext>
            </a:extLst>
          </p:cNvPr>
          <p:cNvSpPr txBox="1"/>
          <p:nvPr/>
        </p:nvSpPr>
        <p:spPr>
          <a:xfrm>
            <a:off x="379101" y="1415846"/>
            <a:ext cx="838579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51710" lvl="1" indent="-270710" defTabSz="914400">
              <a:spcBef>
                <a:spcPts val="1200"/>
              </a:spcBef>
              <a:buSzPct val="100000"/>
              <a:buChar char="•"/>
              <a:defRPr sz="2700">
                <a:latin typeface="SimHei"/>
                <a:ea typeface="SimHei"/>
                <a:cs typeface="SimHei"/>
                <a:sym typeface="SimHei"/>
              </a:defRPr>
            </a:pPr>
            <a:r>
              <a:t>约翰福音15章出现过，第5节，「5我是葡萄树，你们是枝子。常在我里面的，我也常在他里面，这人就多结果子；因为离了我，你们就不能做什么。6人若不常在我里面，就像枝子丢在外面枯干，人拾起来，扔在火里烧了。7你们若常在我里面，我的话也常在你们里面，凡你们所愿意的，祈求，就给你们成就。8你们多结果子，我父就因此得荣耀，你们也就是我的门徒了。9我爱你们，正如父爱我一样；你们要常在我的爱里。10你们若遵守我的命令，就常在我的爱里，正如我遵守了我父的命令，常在他的爱里。」</a:t>
            </a:r>
          </a:p>
        </p:txBody>
      </p:sp>
    </p:spTree>
    <p:extLst>
      <p:ext uri="{BB962C8B-B14F-4D97-AF65-F5344CB8AC3E}">
        <p14:creationId xmlns:p14="http://schemas.microsoft.com/office/powerpoint/2010/main" val="68897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7972-8401-B9A0-E0CC-E953B64B1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图片 8" descr="图片 8">
            <a:extLst>
              <a:ext uri="{FF2B5EF4-FFF2-40B4-BE49-F238E27FC236}">
                <a16:creationId xmlns:a16="http://schemas.microsoft.com/office/drawing/2014/main" id="{99CA7352-C585-7D90-DA07-FC6D787A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el 1">
            <a:extLst>
              <a:ext uri="{FF2B5EF4-FFF2-40B4-BE49-F238E27FC236}">
                <a16:creationId xmlns:a16="http://schemas.microsoft.com/office/drawing/2014/main" id="{8150C6D5-C636-AD4C-7D09-24CCF503E052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53" name="Inhaltsplatzhalter 2">
            <a:extLst>
              <a:ext uri="{FF2B5EF4-FFF2-40B4-BE49-F238E27FC236}">
                <a16:creationId xmlns:a16="http://schemas.microsoft.com/office/drawing/2014/main" id="{2FFD6ABE-D08E-4B0C-379D-C988BCD36CFB}"/>
              </a:ext>
            </a:extLst>
          </p:cNvPr>
          <p:cNvSpPr txBox="1"/>
          <p:nvPr/>
        </p:nvSpPr>
        <p:spPr>
          <a:xfrm>
            <a:off x="379101" y="1415846"/>
            <a:ext cx="838579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51710" lvl="1" indent="-270710" defTabSz="914400">
              <a:spcBef>
                <a:spcPts val="1200"/>
              </a:spcBef>
              <a:buSzPct val="100000"/>
              <a:buChar char="•"/>
              <a:defRPr sz="2700">
                <a:latin typeface="SimHei"/>
                <a:ea typeface="SimHei"/>
                <a:cs typeface="SimHei"/>
                <a:sym typeface="SimHei"/>
              </a:defRPr>
            </a:pPr>
            <a:r>
              <a:t>约翰福音15章出现过，第5节，「5我是葡萄树，你们是枝子。常在我里面的，我也</a:t>
            </a:r>
            <a:r>
              <a:rPr>
                <a:solidFill>
                  <a:srgbClr val="FF4015"/>
                </a:solidFill>
              </a:rPr>
              <a:t>常在他里面，这人就多结果子</a:t>
            </a:r>
            <a:r>
              <a:t>；因为离了我，你们就不能做什么。6人若不常在我里面，就像枝子丢在外面枯干，人拾起来，扔在火里烧了。7</a:t>
            </a:r>
            <a:r>
              <a:rPr>
                <a:solidFill>
                  <a:srgbClr val="FF4015"/>
                </a:solidFill>
              </a:rPr>
              <a:t>你们若常在我里面，我的话也常在你们里面</a:t>
            </a:r>
            <a:r>
              <a:t>，凡你们所愿意的，祈求，就给你们成就。8你们多结果子，我父就因此得荣耀，你们也就是我的门徒了。9</a:t>
            </a:r>
            <a:r>
              <a:rPr>
                <a:solidFill>
                  <a:srgbClr val="FF4015"/>
                </a:solidFill>
              </a:rPr>
              <a:t>我爱你们，正如父爱我一样；你们要常在我的爱里。</a:t>
            </a:r>
            <a:r>
              <a:t>10你们若遵守我的命令，就</a:t>
            </a:r>
            <a:r>
              <a:rPr>
                <a:solidFill>
                  <a:srgbClr val="FF4015"/>
                </a:solidFill>
              </a:rPr>
              <a:t>常在我的爱里</a:t>
            </a:r>
            <a:r>
              <a:t>，正如我遵守了我父的命令，</a:t>
            </a:r>
            <a:r>
              <a:rPr>
                <a:solidFill>
                  <a:srgbClr val="FF4015"/>
                </a:solidFill>
              </a:rPr>
              <a:t>常在他的爱里</a:t>
            </a:r>
            <a: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44359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F55FE-D74C-2F4C-2D21-F84120D42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图片 8" descr="图片 8">
            <a:extLst>
              <a:ext uri="{FF2B5EF4-FFF2-40B4-BE49-F238E27FC236}">
                <a16:creationId xmlns:a16="http://schemas.microsoft.com/office/drawing/2014/main" id="{77142DAD-D129-6BF9-75C9-DD72BF8C3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el 1">
            <a:extLst>
              <a:ext uri="{FF2B5EF4-FFF2-40B4-BE49-F238E27FC236}">
                <a16:creationId xmlns:a16="http://schemas.microsoft.com/office/drawing/2014/main" id="{445BCB9A-9391-ED84-9B24-5889A36160F7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59" name="Inhaltsplatzhalter 2">
            <a:extLst>
              <a:ext uri="{FF2B5EF4-FFF2-40B4-BE49-F238E27FC236}">
                <a16:creationId xmlns:a16="http://schemas.microsoft.com/office/drawing/2014/main" id="{BCA0058B-33DF-0439-C6E8-39CB84BE1AB5}"/>
              </a:ext>
            </a:extLst>
          </p:cNvPr>
          <p:cNvSpPr txBox="1"/>
          <p:nvPr/>
        </p:nvSpPr>
        <p:spPr>
          <a:xfrm>
            <a:off x="379101" y="1415846"/>
            <a:ext cx="8385798" cy="540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51710" lvl="1" indent="-270710" defTabSz="914400">
              <a:spcBef>
                <a:spcPts val="1200"/>
              </a:spcBef>
              <a:buSzPct val="100000"/>
              <a:buChar char="•"/>
              <a:defRPr sz="2700">
                <a:latin typeface="SimHei"/>
                <a:ea typeface="SimHei"/>
                <a:cs typeface="SimHei"/>
                <a:sym typeface="SimHei"/>
              </a:defRPr>
            </a:pPr>
            <a:r>
              <a:t>约翰福音15章出现过，第5节，「5</a:t>
            </a:r>
            <a:r>
              <a:rPr>
                <a:solidFill>
                  <a:srgbClr val="FF4015"/>
                </a:solidFill>
              </a:rPr>
              <a:t>我是葡萄树，你们是枝子</a:t>
            </a:r>
            <a:r>
              <a:t>。常在我里面的，我也常在他里面，这人就多结果子；因为离了我，你们就不能做什么。6人若不常在我里面，就像枝子丢在外面枯干，人拾起来，扔在火里烧了。7你们若常在我里面，我的话也常在你们里面，凡你们所愿意的，祈求，就给你们成就。8你们多结果子，我父就因此得荣耀，你们也就是我的门徒了。9我爱你们，正如父爱我一样；你们要常在我的爱里。10你们若遵守我的命令，就常在我的爱里，正如我遵守了我父的命令，常在他的爱里。」</a:t>
            </a:r>
          </a:p>
        </p:txBody>
      </p:sp>
    </p:spTree>
    <p:extLst>
      <p:ext uri="{BB962C8B-B14F-4D97-AF65-F5344CB8AC3E}">
        <p14:creationId xmlns:p14="http://schemas.microsoft.com/office/powerpoint/2010/main" val="261835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F413A-6370-6976-7B72-989B4554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图片 8" descr="图片 8">
            <a:extLst>
              <a:ext uri="{FF2B5EF4-FFF2-40B4-BE49-F238E27FC236}">
                <a16:creationId xmlns:a16="http://schemas.microsoft.com/office/drawing/2014/main" id="{59B59C3D-F927-79B1-A5DA-D08F93BD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itel 1">
            <a:extLst>
              <a:ext uri="{FF2B5EF4-FFF2-40B4-BE49-F238E27FC236}">
                <a16:creationId xmlns:a16="http://schemas.microsoft.com/office/drawing/2014/main" id="{06E23B65-69FC-C349-2C40-B7C35C3377B9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65" name="Inhaltsplatzhalter 2">
            <a:extLst>
              <a:ext uri="{FF2B5EF4-FFF2-40B4-BE49-F238E27FC236}">
                <a16:creationId xmlns:a16="http://schemas.microsoft.com/office/drawing/2014/main" id="{F7FF6EA0-D69D-2EC4-A3D8-CE87BD7F3847}"/>
              </a:ext>
            </a:extLst>
          </p:cNvPr>
          <p:cNvSpPr txBox="1"/>
          <p:nvPr/>
        </p:nvSpPr>
        <p:spPr>
          <a:xfrm>
            <a:off x="379101" y="1415846"/>
            <a:ext cx="83857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合而为一，用一句平常话说，就是经常在一起⋯</a:t>
            </a:r>
          </a:p>
        </p:txBody>
      </p:sp>
    </p:spTree>
    <p:extLst>
      <p:ext uri="{BB962C8B-B14F-4D97-AF65-F5344CB8AC3E}">
        <p14:creationId xmlns:p14="http://schemas.microsoft.com/office/powerpoint/2010/main" val="165028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8BD4-A187-BE07-EC96-C03FAAC0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图片 8" descr="图片 8">
            <a:extLst>
              <a:ext uri="{FF2B5EF4-FFF2-40B4-BE49-F238E27FC236}">
                <a16:creationId xmlns:a16="http://schemas.microsoft.com/office/drawing/2014/main" id="{EF59EDCF-93C1-9E05-E231-DA07FCC3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el 1">
            <a:extLst>
              <a:ext uri="{FF2B5EF4-FFF2-40B4-BE49-F238E27FC236}">
                <a16:creationId xmlns:a16="http://schemas.microsoft.com/office/drawing/2014/main" id="{4AEB2C19-CD72-BDF9-0529-870C29E98AF9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71" name="Inhaltsplatzhalter 2">
            <a:extLst>
              <a:ext uri="{FF2B5EF4-FFF2-40B4-BE49-F238E27FC236}">
                <a16:creationId xmlns:a16="http://schemas.microsoft.com/office/drawing/2014/main" id="{4EC7AAD7-076C-AA36-1F59-58C7FE861467}"/>
              </a:ext>
            </a:extLst>
          </p:cNvPr>
          <p:cNvSpPr txBox="1"/>
          <p:nvPr/>
        </p:nvSpPr>
        <p:spPr>
          <a:xfrm>
            <a:off x="379101" y="1415846"/>
            <a:ext cx="83857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在刚过去的假期，大家是怎样与你所爱的人去度过？</a:t>
            </a:r>
          </a:p>
        </p:txBody>
      </p:sp>
      <p:pic>
        <p:nvPicPr>
          <p:cNvPr id="172" name="C5550E9D-13CD-40B7-B874-041505FE0AE9.jpeg" descr="C5550E9D-13CD-40B7-B874-041505FE0AE9.jpeg">
            <a:extLst>
              <a:ext uri="{FF2B5EF4-FFF2-40B4-BE49-F238E27FC236}">
                <a16:creationId xmlns:a16="http://schemas.microsoft.com/office/drawing/2014/main" id="{21FB8EBA-9095-0124-62F4-92009D47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19" y="2597904"/>
            <a:ext cx="7952762" cy="44734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230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6C15-4DE0-6F7C-A4CB-CB7478339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8" descr="图片 8">
            <a:extLst>
              <a:ext uri="{FF2B5EF4-FFF2-40B4-BE49-F238E27FC236}">
                <a16:creationId xmlns:a16="http://schemas.microsoft.com/office/drawing/2014/main" id="{F67197D6-1983-78EC-E23E-709A53B9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itel 1">
            <a:extLst>
              <a:ext uri="{FF2B5EF4-FFF2-40B4-BE49-F238E27FC236}">
                <a16:creationId xmlns:a16="http://schemas.microsoft.com/office/drawing/2014/main" id="{85486016-FB4C-0533-ADDE-AB7E34EC8877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78" name="Inhaltsplatzhalter 2">
            <a:extLst>
              <a:ext uri="{FF2B5EF4-FFF2-40B4-BE49-F238E27FC236}">
                <a16:creationId xmlns:a16="http://schemas.microsoft.com/office/drawing/2014/main" id="{3E4D05EA-D534-4288-11D1-B52167108941}"/>
              </a:ext>
            </a:extLst>
          </p:cNvPr>
          <p:cNvSpPr txBox="1"/>
          <p:nvPr/>
        </p:nvSpPr>
        <p:spPr>
          <a:xfrm>
            <a:off x="379101" y="1415846"/>
            <a:ext cx="83857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属神的儿女们，我们有没有珍惜与弟兄姐妹相处的时光，在主里合而为一呢？</a:t>
            </a:r>
          </a:p>
        </p:txBody>
      </p:sp>
      <p:pic>
        <p:nvPicPr>
          <p:cNvPr id="179" name="IMG_4936.jpeg" descr="IMG_4936.jpeg">
            <a:extLst>
              <a:ext uri="{FF2B5EF4-FFF2-40B4-BE49-F238E27FC236}">
                <a16:creationId xmlns:a16="http://schemas.microsoft.com/office/drawing/2014/main" id="{F9CDF14B-9600-0139-5441-FDCFA38F3E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270"/>
          <a:stretch>
            <a:fillRect/>
          </a:stretch>
        </p:blipFill>
        <p:spPr>
          <a:xfrm>
            <a:off x="-1" y="2578290"/>
            <a:ext cx="9144001" cy="43073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786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5C73E-794E-A7F4-F3A5-038E262C0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图片 8" descr="图片 8">
            <a:extLst>
              <a:ext uri="{FF2B5EF4-FFF2-40B4-BE49-F238E27FC236}">
                <a16:creationId xmlns:a16="http://schemas.microsoft.com/office/drawing/2014/main" id="{21CC29D3-B75D-FDD8-9F3A-3D0F8DFFF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itel 1">
            <a:extLst>
              <a:ext uri="{FF2B5EF4-FFF2-40B4-BE49-F238E27FC236}">
                <a16:creationId xmlns:a16="http://schemas.microsoft.com/office/drawing/2014/main" id="{A6CFC266-10BF-1D76-7397-C94B1CB86417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185" name="Inhaltsplatzhalter 2">
            <a:extLst>
              <a:ext uri="{FF2B5EF4-FFF2-40B4-BE49-F238E27FC236}">
                <a16:creationId xmlns:a16="http://schemas.microsoft.com/office/drawing/2014/main" id="{2714BCA1-C054-B024-5E27-BA3C634610FC}"/>
              </a:ext>
            </a:extLst>
          </p:cNvPr>
          <p:cNvSpPr txBox="1"/>
          <p:nvPr/>
        </p:nvSpPr>
        <p:spPr>
          <a:xfrm>
            <a:off x="379101" y="1415846"/>
            <a:ext cx="8385798" cy="42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耶稣用葡萄树与枝子的比喻说到合而为一，耶稣供应养份给门徒，</a:t>
            </a:r>
            <a:r>
              <a:rPr>
                <a:solidFill>
                  <a:srgbClr val="FF4015"/>
                </a:solidFill>
              </a:rPr>
              <a:t>这养份就是爱</a:t>
            </a:r>
            <a:r>
              <a:t>，这是耶稣反覆说到的。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约15:9-10，「9我爱你们，正如父爱我一样；你们</a:t>
            </a:r>
            <a:r>
              <a:rPr>
                <a:solidFill>
                  <a:srgbClr val="FF4015"/>
                </a:solidFill>
              </a:rPr>
              <a:t>要常在我的爱里</a:t>
            </a:r>
            <a:r>
              <a:t>。10你们若遵守我的命令，就</a:t>
            </a:r>
            <a:r>
              <a:rPr>
                <a:solidFill>
                  <a:srgbClr val="FF4015"/>
                </a:solidFill>
              </a:rPr>
              <a:t>常在我的爱里</a:t>
            </a:r>
            <a:r>
              <a:t>，正如我遵守了我父的命令，</a:t>
            </a:r>
            <a:r>
              <a:rPr>
                <a:solidFill>
                  <a:srgbClr val="FF4015"/>
                </a:solidFill>
              </a:rPr>
              <a:t>常在他的爱里</a:t>
            </a:r>
            <a: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134518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C0746-ADB4-20F5-1473-B9C776262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图片 8" descr="图片 8">
            <a:extLst>
              <a:ext uri="{FF2B5EF4-FFF2-40B4-BE49-F238E27FC236}">
                <a16:creationId xmlns:a16="http://schemas.microsoft.com/office/drawing/2014/main" id="{347F9467-E8D0-C728-7984-2AB865EB1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tel 1">
            <a:extLst>
              <a:ext uri="{FF2B5EF4-FFF2-40B4-BE49-F238E27FC236}">
                <a16:creationId xmlns:a16="http://schemas.microsoft.com/office/drawing/2014/main" id="{4F1DA830-F8FC-515B-BECB-3C609C380842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191" name="Inhaltsplatzhalter 2">
            <a:extLst>
              <a:ext uri="{FF2B5EF4-FFF2-40B4-BE49-F238E27FC236}">
                <a16:creationId xmlns:a16="http://schemas.microsoft.com/office/drawing/2014/main" id="{7D9676D3-E92E-495E-3B1A-029D804D8CFF}"/>
              </a:ext>
            </a:extLst>
          </p:cNvPr>
          <p:cNvSpPr txBox="1"/>
          <p:nvPr/>
        </p:nvSpPr>
        <p:spPr>
          <a:xfrm>
            <a:off x="379101" y="1415846"/>
            <a:ext cx="8385798" cy="529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71763" lvl="1" indent="-290763" defTabSz="914400">
              <a:spcBef>
                <a:spcPts val="1200"/>
              </a:spcBef>
              <a:buSzPct val="100000"/>
              <a:buChar char="•"/>
              <a:defRPr sz="2900">
                <a:latin typeface="SimHei"/>
                <a:ea typeface="SimHei"/>
                <a:cs typeface="SimHei"/>
                <a:sym typeface="SimHei"/>
              </a:defRPr>
            </a:pPr>
            <a:r>
              <a:t>约17:23-36。「17:23 我在他们里面，你在我里面，使他们完完全全的合而为一，叫世人知道你差了我来，也知道你爱他们如同爱我一样。17:24 父啊，我在那里，愿你所赐给我的人也同我在那里，叫他们看见你所赐给我的荣耀；因为创立世界以前，你已经爱我了。17:25 公义的父啊，世人未曾认识你，我却认识你；这些人也知道你差了我来。17:26 我已将你的名指示他们，还要指示他们，使你所爱我的爱在他们里面，我也在他们里面。」</a:t>
            </a:r>
          </a:p>
        </p:txBody>
      </p:sp>
    </p:spTree>
    <p:extLst>
      <p:ext uri="{BB962C8B-B14F-4D97-AF65-F5344CB8AC3E}">
        <p14:creationId xmlns:p14="http://schemas.microsoft.com/office/powerpoint/2010/main" val="104533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0442F-1145-3797-D57B-785B5368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图片 8" descr="图片 8">
            <a:extLst>
              <a:ext uri="{FF2B5EF4-FFF2-40B4-BE49-F238E27FC236}">
                <a16:creationId xmlns:a16="http://schemas.microsoft.com/office/drawing/2014/main" id="{A321A660-3CDE-C08F-F89E-8491CDFDF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el 1">
            <a:extLst>
              <a:ext uri="{FF2B5EF4-FFF2-40B4-BE49-F238E27FC236}">
                <a16:creationId xmlns:a16="http://schemas.microsoft.com/office/drawing/2014/main" id="{CE774154-C94C-D8C7-70BC-37BD14CDB5F2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197" name="Inhaltsplatzhalter 2">
            <a:extLst>
              <a:ext uri="{FF2B5EF4-FFF2-40B4-BE49-F238E27FC236}">
                <a16:creationId xmlns:a16="http://schemas.microsoft.com/office/drawing/2014/main" id="{D4174F91-3F54-CBD7-7A0B-255E77F05791}"/>
              </a:ext>
            </a:extLst>
          </p:cNvPr>
          <p:cNvSpPr txBox="1"/>
          <p:nvPr/>
        </p:nvSpPr>
        <p:spPr>
          <a:xfrm>
            <a:off x="379101" y="1415846"/>
            <a:ext cx="8385798" cy="529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71763" lvl="1" indent="-290763" defTabSz="914400">
              <a:spcBef>
                <a:spcPts val="1200"/>
              </a:spcBef>
              <a:buSzPct val="100000"/>
              <a:buChar char="•"/>
              <a:defRPr sz="2900">
                <a:latin typeface="SimHei"/>
                <a:ea typeface="SimHei"/>
                <a:cs typeface="SimHei"/>
                <a:sym typeface="SimHei"/>
              </a:defRPr>
            </a:pPr>
            <a:r>
              <a:t>约17:23-36。「17:23 我在他们里面，你在我里面，使他们完完全全的合而为一，叫世人知道你差了我来，也知道</a:t>
            </a:r>
            <a:r>
              <a:rPr>
                <a:solidFill>
                  <a:srgbClr val="FF4015"/>
                </a:solidFill>
              </a:rPr>
              <a:t>你爱他们如同爱我一样</a:t>
            </a:r>
            <a:r>
              <a:t>。17:24 父啊，我在那里，愿你所赐给我的人也同我在那里，叫他们看见你所赐给我的荣耀；因为创立世界以前，你已经爱我了。17:25 公义的父啊，世人未曾认识你，我却认识你；这些人也知道你差了我来。17:26 我已将你的名指示他们，还要指示他们，使</a:t>
            </a:r>
            <a:r>
              <a:rPr>
                <a:solidFill>
                  <a:srgbClr val="FF4015"/>
                </a:solidFill>
              </a:rPr>
              <a:t>你所爱我的爱在他们里面</a:t>
            </a:r>
            <a:r>
              <a:t>，我也在他们里面。」</a:t>
            </a:r>
          </a:p>
        </p:txBody>
      </p:sp>
    </p:spTree>
    <p:extLst>
      <p:ext uri="{BB962C8B-B14F-4D97-AF65-F5344CB8AC3E}">
        <p14:creationId xmlns:p14="http://schemas.microsoft.com/office/powerpoint/2010/main" val="294244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5D017-61C9-23E7-953B-D8440AD6A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图片 8" descr="图片 8">
            <a:extLst>
              <a:ext uri="{FF2B5EF4-FFF2-40B4-BE49-F238E27FC236}">
                <a16:creationId xmlns:a16="http://schemas.microsoft.com/office/drawing/2014/main" id="{17F83B22-60BE-73F8-2A37-503E4D6A5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itel 1">
            <a:extLst>
              <a:ext uri="{FF2B5EF4-FFF2-40B4-BE49-F238E27FC236}">
                <a16:creationId xmlns:a16="http://schemas.microsoft.com/office/drawing/2014/main" id="{3614E449-F61A-0DE3-AEC0-07BC7646927A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03" name="Inhaltsplatzhalter 2">
            <a:extLst>
              <a:ext uri="{FF2B5EF4-FFF2-40B4-BE49-F238E27FC236}">
                <a16:creationId xmlns:a16="http://schemas.microsoft.com/office/drawing/2014/main" id="{25DA72C5-2043-A1AA-A69A-02752FADBD52}"/>
              </a:ext>
            </a:extLst>
          </p:cNvPr>
          <p:cNvSpPr txBox="1"/>
          <p:nvPr/>
        </p:nvSpPr>
        <p:spPr>
          <a:xfrm>
            <a:off x="661203" y="1770230"/>
            <a:ext cx="3664921" cy="456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71763" lvl="1" indent="-290763" defTabSz="914400">
              <a:spcBef>
                <a:spcPts val="1200"/>
              </a:spcBef>
              <a:buSzPct val="100000"/>
              <a:buChar char="•"/>
              <a:defRPr sz="2900">
                <a:latin typeface="SimHei"/>
                <a:ea typeface="SimHei"/>
                <a:cs typeface="SimHei"/>
                <a:sym typeface="SimHei"/>
              </a:defRPr>
            </a:pPr>
            <a:r>
              <a:t>无论是知识或是爱⋯</a:t>
            </a:r>
          </a:p>
          <a:p>
            <a:pPr marL="671763" lvl="1" indent="-290763" defTabSz="914400">
              <a:spcBef>
                <a:spcPts val="1200"/>
              </a:spcBef>
              <a:buSzPct val="100000"/>
              <a:buChar char="•"/>
              <a:defRPr sz="2900">
                <a:latin typeface="SimHei"/>
                <a:ea typeface="SimHei"/>
                <a:cs typeface="SimHei"/>
                <a:sym typeface="SimHei"/>
              </a:defRPr>
            </a:pPr>
            <a:r>
              <a:t>像一个运球，一方抛出去，另一方要接得到，才是一个成功的传递过程。</a:t>
            </a:r>
          </a:p>
          <a:p>
            <a:pPr marL="671763" lvl="1" indent="-290763" defTabSz="914400">
              <a:spcBef>
                <a:spcPts val="1200"/>
              </a:spcBef>
              <a:buSzPct val="100000"/>
              <a:buChar char="•"/>
              <a:defRPr sz="2900">
                <a:latin typeface="SimHei"/>
                <a:ea typeface="SimHei"/>
                <a:cs typeface="SimHei"/>
                <a:sym typeface="SimHei"/>
              </a:defRPr>
            </a:pPr>
            <a:r>
              <a:t>两方都很重要。</a:t>
            </a:r>
          </a:p>
        </p:txBody>
      </p:sp>
      <p:pic>
        <p:nvPicPr>
          <p:cNvPr id="204" name="貼上的影片.png" descr="貼上的影片.png">
            <a:extLst>
              <a:ext uri="{FF2B5EF4-FFF2-40B4-BE49-F238E27FC236}">
                <a16:creationId xmlns:a16="http://schemas.microsoft.com/office/drawing/2014/main" id="{4A1A52A4-F305-0A9B-77D1-E59F2913C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104" y="1091901"/>
            <a:ext cx="4198441" cy="57660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534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F4490-209A-06D0-1492-D0DC538D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8" descr="图片 8">
            <a:extLst>
              <a:ext uri="{FF2B5EF4-FFF2-40B4-BE49-F238E27FC236}">
                <a16:creationId xmlns:a16="http://schemas.microsoft.com/office/drawing/2014/main" id="{F91BD654-04D4-AAD2-D2D4-80395BD94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1">
            <a:extLst>
              <a:ext uri="{FF2B5EF4-FFF2-40B4-BE49-F238E27FC236}">
                <a16:creationId xmlns:a16="http://schemas.microsoft.com/office/drawing/2014/main" id="{85210237-9F9B-CCCE-7F57-5226BD9D0B82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03" name="Inhaltsplatzhalter 2">
            <a:extLst>
              <a:ext uri="{FF2B5EF4-FFF2-40B4-BE49-F238E27FC236}">
                <a16:creationId xmlns:a16="http://schemas.microsoft.com/office/drawing/2014/main" id="{7671FF07-57B5-4093-910A-8692194CC455}"/>
              </a:ext>
            </a:extLst>
          </p:cNvPr>
          <p:cNvSpPr txBox="1"/>
          <p:nvPr/>
        </p:nvSpPr>
        <p:spPr>
          <a:xfrm>
            <a:off x="379101" y="1415846"/>
            <a:ext cx="8385798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亲爱的弟兄姐妹，愿你们平安！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让我们彼此问安。</a:t>
            </a:r>
          </a:p>
        </p:txBody>
      </p:sp>
    </p:spTree>
    <p:extLst>
      <p:ext uri="{BB962C8B-B14F-4D97-AF65-F5344CB8AC3E}">
        <p14:creationId xmlns:p14="http://schemas.microsoft.com/office/powerpoint/2010/main" val="3730949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36DB0-FD82-4546-1165-B9F4C3AF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图片 8" descr="图片 8">
            <a:extLst>
              <a:ext uri="{FF2B5EF4-FFF2-40B4-BE49-F238E27FC236}">
                <a16:creationId xmlns:a16="http://schemas.microsoft.com/office/drawing/2014/main" id="{0D1BD941-56F0-A148-62A6-FAAE07ED6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itel 1">
            <a:extLst>
              <a:ext uri="{FF2B5EF4-FFF2-40B4-BE49-F238E27FC236}">
                <a16:creationId xmlns:a16="http://schemas.microsoft.com/office/drawing/2014/main" id="{DAF643ED-9297-BF91-7E40-6550F0C5DD15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10" name="Inhaltsplatzhalter 2">
            <a:extLst>
              <a:ext uri="{FF2B5EF4-FFF2-40B4-BE49-F238E27FC236}">
                <a16:creationId xmlns:a16="http://schemas.microsoft.com/office/drawing/2014/main" id="{743C9298-C129-A3B7-AA46-9C9BCD2663B9}"/>
              </a:ext>
            </a:extLst>
          </p:cNvPr>
          <p:cNvSpPr txBox="1"/>
          <p:nvPr/>
        </p:nvSpPr>
        <p:spPr>
          <a:xfrm>
            <a:off x="379101" y="1415846"/>
            <a:ext cx="8385798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访问小学生，「你认为父母对你有什么期待？」访问家长，「你对孩子有什么期待？」</a:t>
            </a:r>
          </a:p>
        </p:txBody>
      </p:sp>
      <p:pic>
        <p:nvPicPr>
          <p:cNvPr id="211" name="影像" descr="影像">
            <a:extLst>
              <a:ext uri="{FF2B5EF4-FFF2-40B4-BE49-F238E27FC236}">
                <a16:creationId xmlns:a16="http://schemas.microsoft.com/office/drawing/2014/main" id="{B7FA72B2-8CEA-D8DF-7859-98FD89258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67" y="2687940"/>
            <a:ext cx="5440224" cy="39504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415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B774-C150-5E35-B869-B3FE66DB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图片 8" descr="图片 8">
            <a:extLst>
              <a:ext uri="{FF2B5EF4-FFF2-40B4-BE49-F238E27FC236}">
                <a16:creationId xmlns:a16="http://schemas.microsoft.com/office/drawing/2014/main" id="{7E072BB2-50FD-C8B1-6DE5-231A2536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el 1">
            <a:extLst>
              <a:ext uri="{FF2B5EF4-FFF2-40B4-BE49-F238E27FC236}">
                <a16:creationId xmlns:a16="http://schemas.microsoft.com/office/drawing/2014/main" id="{2C0659C8-5ABF-4464-28AC-35250719E29A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17" name="Inhaltsplatzhalter 2">
            <a:extLst>
              <a:ext uri="{FF2B5EF4-FFF2-40B4-BE49-F238E27FC236}">
                <a16:creationId xmlns:a16="http://schemas.microsoft.com/office/drawing/2014/main" id="{6A9D8C39-A7DE-69D2-0A98-66E892CEBB29}"/>
              </a:ext>
            </a:extLst>
          </p:cNvPr>
          <p:cNvSpPr txBox="1"/>
          <p:nvPr/>
        </p:nvSpPr>
        <p:spPr>
          <a:xfrm>
            <a:off x="379101" y="1415846"/>
            <a:ext cx="83857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错误地以为要换得父母的爱，就要拿出表现来。</a:t>
            </a:r>
          </a:p>
        </p:txBody>
      </p:sp>
      <p:pic>
        <p:nvPicPr>
          <p:cNvPr id="218" name="影像" descr="影像">
            <a:extLst>
              <a:ext uri="{FF2B5EF4-FFF2-40B4-BE49-F238E27FC236}">
                <a16:creationId xmlns:a16="http://schemas.microsoft.com/office/drawing/2014/main" id="{C645A29E-CA4B-08A6-84E4-2B11F06A2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2520809"/>
            <a:ext cx="6350000" cy="431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30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D21F6-C5DE-AE24-8739-ED369D2C3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 8" descr="图片 8">
            <a:extLst>
              <a:ext uri="{FF2B5EF4-FFF2-40B4-BE49-F238E27FC236}">
                <a16:creationId xmlns:a16="http://schemas.microsoft.com/office/drawing/2014/main" id="{9DFE43C9-CAD7-83E8-0DF7-CB938960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itel 1">
            <a:extLst>
              <a:ext uri="{FF2B5EF4-FFF2-40B4-BE49-F238E27FC236}">
                <a16:creationId xmlns:a16="http://schemas.microsoft.com/office/drawing/2014/main" id="{FBB9FBFB-4E4A-67DE-DC66-C3A884EB037A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24" name="Inhaltsplatzhalter 2">
            <a:extLst>
              <a:ext uri="{FF2B5EF4-FFF2-40B4-BE49-F238E27FC236}">
                <a16:creationId xmlns:a16="http://schemas.microsoft.com/office/drawing/2014/main" id="{0985DE97-E1FD-92B3-6EAE-E957A27130AC}"/>
              </a:ext>
            </a:extLst>
          </p:cNvPr>
          <p:cNvSpPr txBox="1"/>
          <p:nvPr/>
        </p:nvSpPr>
        <p:spPr>
          <a:xfrm>
            <a:off x="379101" y="1415846"/>
            <a:ext cx="8385798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华人传统，特别是老一辈的，都不习惯将感受或想法跟孩子沟通，都比较著重在事务上的事情。或者觉得「说是没有用的，做出来才有用。」</a:t>
            </a:r>
          </a:p>
        </p:txBody>
      </p:sp>
    </p:spTree>
    <p:extLst>
      <p:ext uri="{BB962C8B-B14F-4D97-AF65-F5344CB8AC3E}">
        <p14:creationId xmlns:p14="http://schemas.microsoft.com/office/powerpoint/2010/main" val="1065755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12A18-275F-F123-01A7-22FAAF6ED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图片 8" descr="图片 8">
            <a:extLst>
              <a:ext uri="{FF2B5EF4-FFF2-40B4-BE49-F238E27FC236}">
                <a16:creationId xmlns:a16="http://schemas.microsoft.com/office/drawing/2014/main" id="{1F0B6440-6F6E-9FE9-8CB5-B7CCD3CCB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itel 1">
            <a:extLst>
              <a:ext uri="{FF2B5EF4-FFF2-40B4-BE49-F238E27FC236}">
                <a16:creationId xmlns:a16="http://schemas.microsoft.com/office/drawing/2014/main" id="{B593E60D-EE97-4A1B-9CC7-DC07FFE8CB2E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pic>
        <p:nvPicPr>
          <p:cNvPr id="230" name="影像" descr="影像">
            <a:extLst>
              <a:ext uri="{FF2B5EF4-FFF2-40B4-BE49-F238E27FC236}">
                <a16:creationId xmlns:a16="http://schemas.microsoft.com/office/drawing/2014/main" id="{2C97F447-5784-6259-2476-37FFDDDE4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90" y="1295569"/>
            <a:ext cx="7662420" cy="54115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6630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A1743-3C46-DC97-9EED-434D98D79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图片 8" descr="图片 8">
            <a:extLst>
              <a:ext uri="{FF2B5EF4-FFF2-40B4-BE49-F238E27FC236}">
                <a16:creationId xmlns:a16="http://schemas.microsoft.com/office/drawing/2014/main" id="{D8132EAA-212F-3993-5F88-E37F1BDF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itel 1">
            <a:extLst>
              <a:ext uri="{FF2B5EF4-FFF2-40B4-BE49-F238E27FC236}">
                <a16:creationId xmlns:a16="http://schemas.microsoft.com/office/drawing/2014/main" id="{23B0E90F-2654-3E90-A914-7744BCA3B565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pic>
        <p:nvPicPr>
          <p:cNvPr id="236" name="影像" descr="影像">
            <a:extLst>
              <a:ext uri="{FF2B5EF4-FFF2-40B4-BE49-F238E27FC236}">
                <a16:creationId xmlns:a16="http://schemas.microsoft.com/office/drawing/2014/main" id="{0EA1E846-5456-C43E-E2E3-7217850AA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21454"/>
            <a:ext cx="9144001" cy="5143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6194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A17E-8360-83D4-6FA0-6F678D5C6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图片 8" descr="图片 8">
            <a:extLst>
              <a:ext uri="{FF2B5EF4-FFF2-40B4-BE49-F238E27FC236}">
                <a16:creationId xmlns:a16="http://schemas.microsoft.com/office/drawing/2014/main" id="{E82639B9-0B16-8E2A-2BB4-40AD1E6C5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itel 1">
            <a:extLst>
              <a:ext uri="{FF2B5EF4-FFF2-40B4-BE49-F238E27FC236}">
                <a16:creationId xmlns:a16="http://schemas.microsoft.com/office/drawing/2014/main" id="{540CDA01-4DB4-9182-BEAF-8A13D94F632F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pic>
        <p:nvPicPr>
          <p:cNvPr id="242" name="IMG_0301.png" descr="IMG_0301.png">
            <a:extLst>
              <a:ext uri="{FF2B5EF4-FFF2-40B4-BE49-F238E27FC236}">
                <a16:creationId xmlns:a16="http://schemas.microsoft.com/office/drawing/2014/main" id="{4D04F42D-CFB1-4421-69AA-557A597E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85" b="7285"/>
          <a:stretch>
            <a:fillRect/>
          </a:stretch>
        </p:blipFill>
        <p:spPr>
          <a:xfrm>
            <a:off x="8135" y="1181912"/>
            <a:ext cx="9127765" cy="54187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1777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E7A99-D35F-1B87-F53B-AEC75DB3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图片 8" descr="图片 8">
            <a:extLst>
              <a:ext uri="{FF2B5EF4-FFF2-40B4-BE49-F238E27FC236}">
                <a16:creationId xmlns:a16="http://schemas.microsoft.com/office/drawing/2014/main" id="{46E87988-4AF5-A7B8-3455-7D139E1C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itel 1">
            <a:extLst>
              <a:ext uri="{FF2B5EF4-FFF2-40B4-BE49-F238E27FC236}">
                <a16:creationId xmlns:a16="http://schemas.microsoft.com/office/drawing/2014/main" id="{DCB89BB6-60E3-C11C-A243-D1390CC8DBBA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48" name="Inhaltsplatzhalter 2">
            <a:extLst>
              <a:ext uri="{FF2B5EF4-FFF2-40B4-BE49-F238E27FC236}">
                <a16:creationId xmlns:a16="http://schemas.microsoft.com/office/drawing/2014/main" id="{AC4D009B-C235-39C4-30E7-9ADA52118251}"/>
              </a:ext>
            </a:extLst>
          </p:cNvPr>
          <p:cNvSpPr txBox="1"/>
          <p:nvPr/>
        </p:nvSpPr>
        <p:spPr>
          <a:xfrm>
            <a:off x="379101" y="1415846"/>
            <a:ext cx="3669914" cy="352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当孩子感受到父母的爱时，孩子就能够珍视自己的价值，而不会被别人去糟蹋自己。</a:t>
            </a:r>
          </a:p>
        </p:txBody>
      </p:sp>
      <p:pic>
        <p:nvPicPr>
          <p:cNvPr id="249" name="影像" descr="影像">
            <a:extLst>
              <a:ext uri="{FF2B5EF4-FFF2-40B4-BE49-F238E27FC236}">
                <a16:creationId xmlns:a16="http://schemas.microsoft.com/office/drawing/2014/main" id="{911933C7-63FE-456D-74E7-F1968AB6E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753" y="1372340"/>
            <a:ext cx="3966941" cy="5289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7374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CB2D0-94C3-DC4E-BD00-71CB87278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图片 8" descr="图片 8">
            <a:extLst>
              <a:ext uri="{FF2B5EF4-FFF2-40B4-BE49-F238E27FC236}">
                <a16:creationId xmlns:a16="http://schemas.microsoft.com/office/drawing/2014/main" id="{E1568862-E72F-F1A5-624A-F295FF3D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itel 1">
            <a:extLst>
              <a:ext uri="{FF2B5EF4-FFF2-40B4-BE49-F238E27FC236}">
                <a16:creationId xmlns:a16="http://schemas.microsoft.com/office/drawing/2014/main" id="{E935C799-870F-1971-7887-48F93947611F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55" name="Inhaltsplatzhalter 2">
            <a:extLst>
              <a:ext uri="{FF2B5EF4-FFF2-40B4-BE49-F238E27FC236}">
                <a16:creationId xmlns:a16="http://schemas.microsoft.com/office/drawing/2014/main" id="{7145F1FE-A6C0-F09F-6F78-E5F3E81B66F3}"/>
              </a:ext>
            </a:extLst>
          </p:cNvPr>
          <p:cNvSpPr txBox="1"/>
          <p:nvPr/>
        </p:nvSpPr>
        <p:spPr>
          <a:xfrm>
            <a:off x="379101" y="1415846"/>
            <a:ext cx="8385798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71763" lvl="1" indent="-290763" defTabSz="914400">
              <a:spcBef>
                <a:spcPts val="1200"/>
              </a:spcBef>
              <a:buSzPct val="100000"/>
              <a:buChar char="•"/>
              <a:defRPr sz="2900">
                <a:latin typeface="SimHei"/>
                <a:ea typeface="SimHei"/>
                <a:cs typeface="SimHei"/>
                <a:sym typeface="SimHei"/>
              </a:defRPr>
            </a:pPr>
            <a:r>
              <a:t>女孩子说自己的价值时，不是说到自己考进了名牌大学，成绩有多好，多漂亮，能赚多少钱，而是她知道自己是父母的掌上明珠。</a:t>
            </a:r>
          </a:p>
        </p:txBody>
      </p:sp>
      <p:pic>
        <p:nvPicPr>
          <p:cNvPr id="256" name="影像" descr="影像">
            <a:extLst>
              <a:ext uri="{FF2B5EF4-FFF2-40B4-BE49-F238E27FC236}">
                <a16:creationId xmlns:a16="http://schemas.microsoft.com/office/drawing/2014/main" id="{D6CBB1E3-BB67-AD65-B16D-AEA3B69DE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053" y="3059469"/>
            <a:ext cx="5491894" cy="36612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5213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4843-F745-00B2-57D0-DD264E50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图片 8" descr="图片 8">
            <a:extLst>
              <a:ext uri="{FF2B5EF4-FFF2-40B4-BE49-F238E27FC236}">
                <a16:creationId xmlns:a16="http://schemas.microsoft.com/office/drawing/2014/main" id="{79A9B38A-A8F7-35BF-EA4F-5CA307EC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el 1">
            <a:extLst>
              <a:ext uri="{FF2B5EF4-FFF2-40B4-BE49-F238E27FC236}">
                <a16:creationId xmlns:a16="http://schemas.microsoft.com/office/drawing/2014/main" id="{897337DD-B34F-1C0A-BBDC-C3732710B2D2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62" name="Inhaltsplatzhalter 2">
            <a:extLst>
              <a:ext uri="{FF2B5EF4-FFF2-40B4-BE49-F238E27FC236}">
                <a16:creationId xmlns:a16="http://schemas.microsoft.com/office/drawing/2014/main" id="{4E0AC3E2-E2A1-7DA8-8454-48CB8F3B72A1}"/>
              </a:ext>
            </a:extLst>
          </p:cNvPr>
          <p:cNvSpPr txBox="1"/>
          <p:nvPr/>
        </p:nvSpPr>
        <p:spPr>
          <a:xfrm>
            <a:off x="379101" y="1415846"/>
            <a:ext cx="8385798" cy="42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她知道自己是被父母看为宝贵的，是父母太宝贝的女儿，不要让父母伤心，掉眼泪！她每想到这样，就不愿糟蹋自己，不愿屈从别人，也不愿意使父母伤心难过，而好好珍惜自己。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我告诉自己，只要我有尊严的生活，就能让我爸妈以我为荣。</a:t>
            </a:r>
          </a:p>
        </p:txBody>
      </p:sp>
    </p:spTree>
    <p:extLst>
      <p:ext uri="{BB962C8B-B14F-4D97-AF65-F5344CB8AC3E}">
        <p14:creationId xmlns:p14="http://schemas.microsoft.com/office/powerpoint/2010/main" val="3907737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9D52E-4FF4-F5D6-2E70-5369AEC3A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图片 8" descr="图片 8">
            <a:extLst>
              <a:ext uri="{FF2B5EF4-FFF2-40B4-BE49-F238E27FC236}">
                <a16:creationId xmlns:a16="http://schemas.microsoft.com/office/drawing/2014/main" id="{6B89840B-B793-9AB2-14DE-3F3ACA791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itel 1">
            <a:extLst>
              <a:ext uri="{FF2B5EF4-FFF2-40B4-BE49-F238E27FC236}">
                <a16:creationId xmlns:a16="http://schemas.microsoft.com/office/drawing/2014/main" id="{DCC9011F-67C5-FB1A-600F-FAF541605377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68" name="Inhaltsplatzhalter 2">
            <a:extLst>
              <a:ext uri="{FF2B5EF4-FFF2-40B4-BE49-F238E27FC236}">
                <a16:creationId xmlns:a16="http://schemas.microsoft.com/office/drawing/2014/main" id="{E592D736-DF1E-CCF6-00CF-6633F187802E}"/>
              </a:ext>
            </a:extLst>
          </p:cNvPr>
          <p:cNvSpPr txBox="1"/>
          <p:nvPr/>
        </p:nvSpPr>
        <p:spPr>
          <a:xfrm>
            <a:off x="379101" y="1415846"/>
            <a:ext cx="8385798" cy="268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亲爱的弟兄姐妹，我们看到自己的价值吗？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我们看到神有多宝贝我们吗？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我们愿意有尊严地生活，让神得荣耀吗？</a:t>
            </a:r>
          </a:p>
        </p:txBody>
      </p:sp>
    </p:spTree>
    <p:extLst>
      <p:ext uri="{BB962C8B-B14F-4D97-AF65-F5344CB8AC3E}">
        <p14:creationId xmlns:p14="http://schemas.microsoft.com/office/powerpoint/2010/main" val="143381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4F60F-4B5E-AC25-E3FC-E7D53CF9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影像" descr="影像">
            <a:extLst>
              <a:ext uri="{FF2B5EF4-FFF2-40B4-BE49-F238E27FC236}">
                <a16:creationId xmlns:a16="http://schemas.microsoft.com/office/drawing/2014/main" id="{D400C848-7E5D-430C-DD8F-29D47E856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1"/>
            <a:ext cx="68580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1837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B2835-701B-7179-DFEF-3813F7B2E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图片 8" descr="图片 8">
            <a:extLst>
              <a:ext uri="{FF2B5EF4-FFF2-40B4-BE49-F238E27FC236}">
                <a16:creationId xmlns:a16="http://schemas.microsoft.com/office/drawing/2014/main" id="{6CF9B331-9EF7-B547-1D76-1F12304BB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itel 1">
            <a:extLst>
              <a:ext uri="{FF2B5EF4-FFF2-40B4-BE49-F238E27FC236}">
                <a16:creationId xmlns:a16="http://schemas.microsoft.com/office/drawing/2014/main" id="{A6F1F23C-C388-D961-28AD-BA9ECFAFA1F1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74" name="Inhaltsplatzhalter 2">
            <a:extLst>
              <a:ext uri="{FF2B5EF4-FFF2-40B4-BE49-F238E27FC236}">
                <a16:creationId xmlns:a16="http://schemas.microsoft.com/office/drawing/2014/main" id="{2C315D67-6EF0-98D7-FC7E-F95375DCB9D4}"/>
              </a:ext>
            </a:extLst>
          </p:cNvPr>
          <p:cNvSpPr txBox="1"/>
          <p:nvPr/>
        </p:nvSpPr>
        <p:spPr>
          <a:xfrm>
            <a:off x="379101" y="1415846"/>
            <a:ext cx="8385798" cy="310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耶稣说：「17:26 我已将你的名指示他们，还要指示他们，使你所爱我的爱在他们里面，我也在他们里面。」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耶稣不断让门徒明白神的爱，甚至乎爱到底！甚至为门徒洗脚（约13:1-11）</a:t>
            </a:r>
          </a:p>
        </p:txBody>
      </p:sp>
    </p:spTree>
    <p:extLst>
      <p:ext uri="{BB962C8B-B14F-4D97-AF65-F5344CB8AC3E}">
        <p14:creationId xmlns:p14="http://schemas.microsoft.com/office/powerpoint/2010/main" val="3054433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E8311-5360-4B12-112C-F776979A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图片 8" descr="图片 8">
            <a:extLst>
              <a:ext uri="{FF2B5EF4-FFF2-40B4-BE49-F238E27FC236}">
                <a16:creationId xmlns:a16="http://schemas.microsoft.com/office/drawing/2014/main" id="{DB4C7FEC-3F0D-7F27-4C0B-5D76F72C2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itel 1">
            <a:extLst>
              <a:ext uri="{FF2B5EF4-FFF2-40B4-BE49-F238E27FC236}">
                <a16:creationId xmlns:a16="http://schemas.microsoft.com/office/drawing/2014/main" id="{516628A9-D581-5623-0EA9-49A24136671B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80" name="Inhaltsplatzhalter 2">
            <a:extLst>
              <a:ext uri="{FF2B5EF4-FFF2-40B4-BE49-F238E27FC236}">
                <a16:creationId xmlns:a16="http://schemas.microsoft.com/office/drawing/2014/main" id="{70BF9BE9-A848-E3FA-F81B-B476AB1155E9}"/>
              </a:ext>
            </a:extLst>
          </p:cNvPr>
          <p:cNvSpPr txBox="1"/>
          <p:nvPr/>
        </p:nvSpPr>
        <p:spPr>
          <a:xfrm>
            <a:off x="379101" y="1415846"/>
            <a:ext cx="8385798" cy="42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「我们是天父的掌上明珠，被天父看为宝贵的，是天父太宝贝的儿女，不要让天父伤心，掉眼泪！」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耶稣说：「17:24父啊，我在那里，愿你所赐给我的人也同我在那里，叫他们看见你所赐给我的荣耀；因为创立世界以前，你已经爱我了。」 </a:t>
            </a:r>
          </a:p>
        </p:txBody>
      </p:sp>
    </p:spTree>
    <p:extLst>
      <p:ext uri="{BB962C8B-B14F-4D97-AF65-F5344CB8AC3E}">
        <p14:creationId xmlns:p14="http://schemas.microsoft.com/office/powerpoint/2010/main" val="1291387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7657B-D241-0148-0F83-47574848A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图片 8" descr="图片 8">
            <a:extLst>
              <a:ext uri="{FF2B5EF4-FFF2-40B4-BE49-F238E27FC236}">
                <a16:creationId xmlns:a16="http://schemas.microsoft.com/office/drawing/2014/main" id="{8F6CDAF4-E763-DCAE-723E-364A806E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el 1">
            <a:extLst>
              <a:ext uri="{FF2B5EF4-FFF2-40B4-BE49-F238E27FC236}">
                <a16:creationId xmlns:a16="http://schemas.microsoft.com/office/drawing/2014/main" id="{3948B40B-05CF-51CA-D10B-049D8D6E1A2B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86" name="Inhaltsplatzhalter 2">
            <a:extLst>
              <a:ext uri="{FF2B5EF4-FFF2-40B4-BE49-F238E27FC236}">
                <a16:creationId xmlns:a16="http://schemas.microsoft.com/office/drawing/2014/main" id="{76744BBA-68D0-D92C-2EDE-FAF5453447CA}"/>
              </a:ext>
            </a:extLst>
          </p:cNvPr>
          <p:cNvSpPr txBox="1"/>
          <p:nvPr/>
        </p:nvSpPr>
        <p:spPr>
          <a:xfrm>
            <a:off x="379101" y="1415846"/>
            <a:ext cx="8385798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约3:16，「16 神爱世人，甚至将他的独生子赐给他们，叫一切信他的，不致灭亡，反得永生。」</a:t>
            </a:r>
          </a:p>
        </p:txBody>
      </p:sp>
      <p:pic>
        <p:nvPicPr>
          <p:cNvPr id="287" name="影像" descr="影像">
            <a:extLst>
              <a:ext uri="{FF2B5EF4-FFF2-40B4-BE49-F238E27FC236}">
                <a16:creationId xmlns:a16="http://schemas.microsoft.com/office/drawing/2014/main" id="{A0AE74EE-C250-805D-3074-0365263CC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80" y="3111866"/>
            <a:ext cx="3674477" cy="367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影像" descr="影像">
            <a:extLst>
              <a:ext uri="{FF2B5EF4-FFF2-40B4-BE49-F238E27FC236}">
                <a16:creationId xmlns:a16="http://schemas.microsoft.com/office/drawing/2014/main" id="{DC31ACB4-916D-9628-4AED-F3DB2F09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866" y="3520353"/>
            <a:ext cx="2857501" cy="2857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0123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19937-79CF-B5E9-CCF5-8B98091C0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图片 8" descr="图片 8">
            <a:extLst>
              <a:ext uri="{FF2B5EF4-FFF2-40B4-BE49-F238E27FC236}">
                <a16:creationId xmlns:a16="http://schemas.microsoft.com/office/drawing/2014/main" id="{D4051DEF-42F6-C735-DEB1-C4BB2B18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itel 1">
            <a:extLst>
              <a:ext uri="{FF2B5EF4-FFF2-40B4-BE49-F238E27FC236}">
                <a16:creationId xmlns:a16="http://schemas.microsoft.com/office/drawing/2014/main" id="{B6B67B5E-5955-B242-431A-5CD8C3EBDAD6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294" name="Inhaltsplatzhalter 2">
            <a:extLst>
              <a:ext uri="{FF2B5EF4-FFF2-40B4-BE49-F238E27FC236}">
                <a16:creationId xmlns:a16="http://schemas.microsoft.com/office/drawing/2014/main" id="{8EC50E00-80BF-F932-DBD4-32A03B2F0002}"/>
              </a:ext>
            </a:extLst>
          </p:cNvPr>
          <p:cNvSpPr txBox="1"/>
          <p:nvPr/>
        </p:nvSpPr>
        <p:spPr>
          <a:xfrm>
            <a:off x="379101" y="1415846"/>
            <a:ext cx="8385798" cy="439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因此，我们能够珍视自己的价值，不会因为别人的轻视，别人的否定而怀疑自己，也不会被别人去糟蹋自己。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我们因着被爱，懂得自爱，在自爱当中，不令天父伤心，我们更要荣耀神的名。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「我们要告诉自己，要有尊严的生活，就能让天父得荣耀。」</a:t>
            </a:r>
          </a:p>
        </p:txBody>
      </p:sp>
    </p:spTree>
    <p:extLst>
      <p:ext uri="{BB962C8B-B14F-4D97-AF65-F5344CB8AC3E}">
        <p14:creationId xmlns:p14="http://schemas.microsoft.com/office/powerpoint/2010/main" val="2322475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7AEFA-F9D6-BB08-9E64-D862791F6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图片 8" descr="图片 8">
            <a:extLst>
              <a:ext uri="{FF2B5EF4-FFF2-40B4-BE49-F238E27FC236}">
                <a16:creationId xmlns:a16="http://schemas.microsoft.com/office/drawing/2014/main" id="{3DD58079-5301-D03F-8285-81CC0B0F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itel 1">
            <a:extLst>
              <a:ext uri="{FF2B5EF4-FFF2-40B4-BE49-F238E27FC236}">
                <a16:creationId xmlns:a16="http://schemas.microsoft.com/office/drawing/2014/main" id="{F5A2257B-425B-AE2A-82AF-DFFB534E442A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300" name="Inhaltsplatzhalter 2">
            <a:extLst>
              <a:ext uri="{FF2B5EF4-FFF2-40B4-BE49-F238E27FC236}">
                <a16:creationId xmlns:a16="http://schemas.microsoft.com/office/drawing/2014/main" id="{466538C1-5F0E-DD95-3E83-094B32F399A5}"/>
              </a:ext>
            </a:extLst>
          </p:cNvPr>
          <p:cNvSpPr txBox="1"/>
          <p:nvPr/>
        </p:nvSpPr>
        <p:spPr>
          <a:xfrm>
            <a:off x="379101" y="1415846"/>
            <a:ext cx="8385798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因着「你是我的爱子」这个身份，我们纵然在多么困难的环境，我们也能够去面对。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刚才读到徒16:16-34，保罗在传道中坐牢，也能歌唱！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不理环境如何，也看重别人的生命，而没有选择逃狱，这样的生命见证，成了荣耀神，见证神的机会。</a:t>
            </a:r>
          </a:p>
        </p:txBody>
      </p:sp>
    </p:spTree>
    <p:extLst>
      <p:ext uri="{BB962C8B-B14F-4D97-AF65-F5344CB8AC3E}">
        <p14:creationId xmlns:p14="http://schemas.microsoft.com/office/powerpoint/2010/main" val="1214031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65CDE-2545-0CA5-BF53-CE14AABC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图片 8" descr="图片 8">
            <a:extLst>
              <a:ext uri="{FF2B5EF4-FFF2-40B4-BE49-F238E27FC236}">
                <a16:creationId xmlns:a16="http://schemas.microsoft.com/office/drawing/2014/main" id="{996BE6FB-EB47-7B04-CA9B-38F304C26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itel 1">
            <a:extLst>
              <a:ext uri="{FF2B5EF4-FFF2-40B4-BE49-F238E27FC236}">
                <a16:creationId xmlns:a16="http://schemas.microsoft.com/office/drawing/2014/main" id="{A23EFD96-3A27-9F7F-2691-CF31BEBD4C88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306" name="Inhaltsplatzhalter 2">
            <a:extLst>
              <a:ext uri="{FF2B5EF4-FFF2-40B4-BE49-F238E27FC236}">
                <a16:creationId xmlns:a16="http://schemas.microsoft.com/office/drawing/2014/main" id="{D1792141-23EC-68F4-3E51-0A5E6D11C0F4}"/>
              </a:ext>
            </a:extLst>
          </p:cNvPr>
          <p:cNvSpPr txBox="1"/>
          <p:nvPr/>
        </p:nvSpPr>
        <p:spPr>
          <a:xfrm>
            <a:off x="379101" y="1415846"/>
            <a:ext cx="8385798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电视剧谈到人生中许多的痛苦，你看名字就知道了，「苦尽柑来遇见你」，人生本来就是这样，有苦有乐，在各样的苦难中，我们一同分担的时候，只要有一个懂你的人，一个能够盛载你的人，我们能够在相遇扶持中，在彼此相爱中，彼此珍惜，我们会发现，我们能够走在一起，跨越苦难。</a:t>
            </a:r>
          </a:p>
        </p:txBody>
      </p:sp>
    </p:spTree>
    <p:extLst>
      <p:ext uri="{BB962C8B-B14F-4D97-AF65-F5344CB8AC3E}">
        <p14:creationId xmlns:p14="http://schemas.microsoft.com/office/powerpoint/2010/main" val="2627201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CB436-CA48-DF38-DCD8-EFEB634B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图片 8" descr="图片 8">
            <a:extLst>
              <a:ext uri="{FF2B5EF4-FFF2-40B4-BE49-F238E27FC236}">
                <a16:creationId xmlns:a16="http://schemas.microsoft.com/office/drawing/2014/main" id="{3466FF84-DEFA-7CAF-3477-47759A458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itel 1">
            <a:extLst>
              <a:ext uri="{FF2B5EF4-FFF2-40B4-BE49-F238E27FC236}">
                <a16:creationId xmlns:a16="http://schemas.microsoft.com/office/drawing/2014/main" id="{9528030C-2747-4415-0155-48D7D8DC6DA1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在爱里合而为一</a:t>
            </a:r>
          </a:p>
        </p:txBody>
      </p:sp>
      <p:sp>
        <p:nvSpPr>
          <p:cNvPr id="312" name="Inhaltsplatzhalter 2">
            <a:extLst>
              <a:ext uri="{FF2B5EF4-FFF2-40B4-BE49-F238E27FC236}">
                <a16:creationId xmlns:a16="http://schemas.microsoft.com/office/drawing/2014/main" id="{DC9B560C-6CDB-69B0-58DF-E2944D8A6DF0}"/>
              </a:ext>
            </a:extLst>
          </p:cNvPr>
          <p:cNvSpPr txBox="1"/>
          <p:nvPr/>
        </p:nvSpPr>
        <p:spPr>
          <a:xfrm>
            <a:off x="379101" y="1415846"/>
            <a:ext cx="838579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如果我们生命中，还没有遇这样爱我的人，我们要记得神就是这样爱我们的。</a:t>
            </a:r>
          </a:p>
        </p:txBody>
      </p:sp>
    </p:spTree>
    <p:extLst>
      <p:ext uri="{BB962C8B-B14F-4D97-AF65-F5344CB8AC3E}">
        <p14:creationId xmlns:p14="http://schemas.microsoft.com/office/powerpoint/2010/main" val="1532089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8B55F-B0BD-DF9C-42F4-09E8ED0B6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图片 8" descr="图片 8">
            <a:extLst>
              <a:ext uri="{FF2B5EF4-FFF2-40B4-BE49-F238E27FC236}">
                <a16:creationId xmlns:a16="http://schemas.microsoft.com/office/drawing/2014/main" id="{28FBC1A1-2DC7-1C8C-3018-3E5C22E46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itel 1">
            <a:extLst>
              <a:ext uri="{FF2B5EF4-FFF2-40B4-BE49-F238E27FC236}">
                <a16:creationId xmlns:a16="http://schemas.microsoft.com/office/drawing/2014/main" id="{701FB0F6-DD21-CFCF-0051-8E2A08BE92CE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318" name="Inhaltsplatzhalter 2">
            <a:extLst>
              <a:ext uri="{FF2B5EF4-FFF2-40B4-BE49-F238E27FC236}">
                <a16:creationId xmlns:a16="http://schemas.microsoft.com/office/drawing/2014/main" id="{8BFB959C-ED64-8BFE-0EA1-9F87FC7B8C63}"/>
              </a:ext>
            </a:extLst>
          </p:cNvPr>
          <p:cNvSpPr txBox="1"/>
          <p:nvPr/>
        </p:nvSpPr>
        <p:spPr>
          <a:xfrm>
            <a:off x="379101" y="1415846"/>
            <a:ext cx="8385798" cy="397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耶稣已经升天，祂留下的是爱。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吩咐门徒，彼此相爱。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祂应许说会再来，我们是否渴与基督合而为一的日子呢？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我们是否在等候迎接从神再来，合而為一的爱呢？</a:t>
            </a:r>
          </a:p>
        </p:txBody>
      </p:sp>
    </p:spTree>
    <p:extLst>
      <p:ext uri="{BB962C8B-B14F-4D97-AF65-F5344CB8AC3E}">
        <p14:creationId xmlns:p14="http://schemas.microsoft.com/office/powerpoint/2010/main" val="3522675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D6926-A799-404C-36F2-5CD30FCCA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图片 8" descr="图片 8">
            <a:extLst>
              <a:ext uri="{FF2B5EF4-FFF2-40B4-BE49-F238E27FC236}">
                <a16:creationId xmlns:a16="http://schemas.microsoft.com/office/drawing/2014/main" id="{44FE448F-F3ED-89ED-B927-C977D9C8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itel 1">
            <a:extLst>
              <a:ext uri="{FF2B5EF4-FFF2-40B4-BE49-F238E27FC236}">
                <a16:creationId xmlns:a16="http://schemas.microsoft.com/office/drawing/2014/main" id="{49F03520-A684-2044-B408-F6C7115FFFBD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324" name="Inhaltsplatzhalter 2">
            <a:extLst>
              <a:ext uri="{FF2B5EF4-FFF2-40B4-BE49-F238E27FC236}">
                <a16:creationId xmlns:a16="http://schemas.microsoft.com/office/drawing/2014/main" id="{96EEC8B9-FA27-4313-7D48-9D7BFD74CD48}"/>
              </a:ext>
            </a:extLst>
          </p:cNvPr>
          <p:cNvSpPr txBox="1"/>
          <p:nvPr/>
        </p:nvSpPr>
        <p:spPr>
          <a:xfrm>
            <a:off x="379101" y="1415846"/>
            <a:ext cx="8385798" cy="42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启：22:12-13（耶稣）</a:t>
            </a:r>
            <a:r>
              <a:rPr>
                <a:solidFill>
                  <a:srgbClr val="0061FE"/>
                </a:solidFill>
              </a:rPr>
              <a:t>看哪，我必快来！赏罚在我，要照各人所行的报应他。我是阿拉法，我是俄梅戛；我是首先的，我是末后的；我是初，我是终。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应：22:14 （约翰）</a:t>
            </a:r>
            <a:r>
              <a:rPr>
                <a:solidFill>
                  <a:srgbClr val="FF4015"/>
                </a:solidFill>
              </a:rPr>
              <a:t>那些洗净自己衣服的有福了！可得权柄能到生命树那里，也能从门进城。</a:t>
            </a:r>
          </a:p>
        </p:txBody>
      </p:sp>
    </p:spTree>
    <p:extLst>
      <p:ext uri="{BB962C8B-B14F-4D97-AF65-F5344CB8AC3E}">
        <p14:creationId xmlns:p14="http://schemas.microsoft.com/office/powerpoint/2010/main" val="1418548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5625-1E05-6C54-203D-5EAD10921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图片 8" descr="图片 8">
            <a:extLst>
              <a:ext uri="{FF2B5EF4-FFF2-40B4-BE49-F238E27FC236}">
                <a16:creationId xmlns:a16="http://schemas.microsoft.com/office/drawing/2014/main" id="{07F999E2-FA04-C0CE-5109-7BBB85980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itel 1">
            <a:extLst>
              <a:ext uri="{FF2B5EF4-FFF2-40B4-BE49-F238E27FC236}">
                <a16:creationId xmlns:a16="http://schemas.microsoft.com/office/drawing/2014/main" id="{E3AA3B5D-5F41-4904-0A9A-B1F630A0A5ED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330" name="Inhaltsplatzhalter 2">
            <a:extLst>
              <a:ext uri="{FF2B5EF4-FFF2-40B4-BE49-F238E27FC236}">
                <a16:creationId xmlns:a16="http://schemas.microsoft.com/office/drawing/2014/main" id="{B9C2B7E3-80AD-298F-F254-B542FF8BB102}"/>
              </a:ext>
            </a:extLst>
          </p:cNvPr>
          <p:cNvSpPr txBox="1"/>
          <p:nvPr/>
        </p:nvSpPr>
        <p:spPr>
          <a:xfrm>
            <a:off x="379101" y="1415846"/>
            <a:ext cx="8385798" cy="367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启：22:16（耶稣）</a:t>
            </a:r>
            <a:r>
              <a:rPr>
                <a:solidFill>
                  <a:srgbClr val="0061FE"/>
                </a:solidFill>
              </a:rPr>
              <a:t>我─耶稣差遣我的使者为众教会将这些事向你们证明。我是大卫的根，又是他的后裔。我是明亮的晨星。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应：22:17 （约翰）</a:t>
            </a:r>
            <a:r>
              <a:rPr>
                <a:solidFill>
                  <a:srgbClr val="FF4015"/>
                </a:solidFill>
              </a:rPr>
              <a:t>圣灵和新妇都说：来！听见的人也该说：来！口渴的人也当来；愿意的，都可以白白取生命的水喝。</a:t>
            </a:r>
          </a:p>
        </p:txBody>
      </p:sp>
    </p:spTree>
    <p:extLst>
      <p:ext uri="{BB962C8B-B14F-4D97-AF65-F5344CB8AC3E}">
        <p14:creationId xmlns:p14="http://schemas.microsoft.com/office/powerpoint/2010/main" val="44924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BD86-FA8B-D35C-5CD9-3BA22355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影像" descr="影像">
            <a:extLst>
              <a:ext uri="{FF2B5EF4-FFF2-40B4-BE49-F238E27FC236}">
                <a16:creationId xmlns:a16="http://schemas.microsoft.com/office/drawing/2014/main" id="{CB7451DA-F93F-E796-549F-E5086076A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" y="430081"/>
            <a:ext cx="9146704" cy="599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7499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3EC87-A5F7-63E7-C88B-B27B38416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图片 8" descr="图片 8">
            <a:extLst>
              <a:ext uri="{FF2B5EF4-FFF2-40B4-BE49-F238E27FC236}">
                <a16:creationId xmlns:a16="http://schemas.microsoft.com/office/drawing/2014/main" id="{3A9548BF-790C-0FA5-D6EB-D926D271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itel 1">
            <a:extLst>
              <a:ext uri="{FF2B5EF4-FFF2-40B4-BE49-F238E27FC236}">
                <a16:creationId xmlns:a16="http://schemas.microsoft.com/office/drawing/2014/main" id="{251101E8-4ED0-163F-D2DA-69A9347B4540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sp>
        <p:nvSpPr>
          <p:cNvPr id="336" name="Inhaltsplatzhalter 2">
            <a:extLst>
              <a:ext uri="{FF2B5EF4-FFF2-40B4-BE49-F238E27FC236}">
                <a16:creationId xmlns:a16="http://schemas.microsoft.com/office/drawing/2014/main" id="{2A53FF10-47D7-BE33-C4AF-EE7A92F19CE6}"/>
              </a:ext>
            </a:extLst>
          </p:cNvPr>
          <p:cNvSpPr txBox="1"/>
          <p:nvPr/>
        </p:nvSpPr>
        <p:spPr>
          <a:xfrm>
            <a:off x="379101" y="1415846"/>
            <a:ext cx="8385798" cy="382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启：22:20 </a:t>
            </a:r>
            <a:r>
              <a:rPr>
                <a:solidFill>
                  <a:srgbClr val="0061FE"/>
                </a:solidFill>
              </a:rPr>
              <a:t>证明这事的说</a:t>
            </a:r>
            <a:r>
              <a:t>（耶稣）</a:t>
            </a:r>
            <a:r>
              <a:rPr>
                <a:solidFill>
                  <a:srgbClr val="0061FE"/>
                </a:solidFill>
              </a:rPr>
              <a:t>：是了，我必快来！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应：22:20 （约翰和教会）</a:t>
            </a:r>
            <a:r>
              <a:rPr>
                <a:solidFill>
                  <a:srgbClr val="FF4015"/>
                </a:solidFill>
              </a:rPr>
              <a:t>阿们！主耶稣啊，我愿你来！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合：22:21 （约翰）</a:t>
            </a:r>
            <a:r>
              <a:rPr>
                <a:solidFill>
                  <a:srgbClr val="FF4015"/>
                </a:solidFill>
              </a:rPr>
              <a:t>愿主耶稣的恩惠常与众圣徒同在。阿们！</a:t>
            </a:r>
          </a:p>
        </p:txBody>
      </p:sp>
    </p:spTree>
    <p:extLst>
      <p:ext uri="{BB962C8B-B14F-4D97-AF65-F5344CB8AC3E}">
        <p14:creationId xmlns:p14="http://schemas.microsoft.com/office/powerpoint/2010/main" val="286678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4199E-E1A5-9B3A-9F99-73DFF7FD8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8" descr="图片 8">
            <a:extLst>
              <a:ext uri="{FF2B5EF4-FFF2-40B4-BE49-F238E27FC236}">
                <a16:creationId xmlns:a16="http://schemas.microsoft.com/office/drawing/2014/main" id="{7719F8AE-34B6-41B1-B3E3-6C70A837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el 1">
            <a:extLst>
              <a:ext uri="{FF2B5EF4-FFF2-40B4-BE49-F238E27FC236}">
                <a16:creationId xmlns:a16="http://schemas.microsoft.com/office/drawing/2014/main" id="{7BD6424A-8315-131F-789F-2382E96E53D1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17" name="Inhaltsplatzhalter 2">
            <a:extLst>
              <a:ext uri="{FF2B5EF4-FFF2-40B4-BE49-F238E27FC236}">
                <a16:creationId xmlns:a16="http://schemas.microsoft.com/office/drawing/2014/main" id="{1C63B4D5-30ED-091E-510C-26FAB19044CC}"/>
              </a:ext>
            </a:extLst>
          </p:cNvPr>
          <p:cNvSpPr txBox="1"/>
          <p:nvPr/>
        </p:nvSpPr>
        <p:spPr>
          <a:xfrm>
            <a:off x="379101" y="1415846"/>
            <a:ext cx="8385798" cy="382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在第四十天的日子，耶稣在众目观看下升天了，离开门徒了。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耶稣没有继续和门徒一起，而是差遣门徒，像天父差遣耶稣一样（约20:21）。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耶稣在上十字架前，在离别时为门徒祷告（约17章）</a:t>
            </a:r>
          </a:p>
        </p:txBody>
      </p:sp>
    </p:spTree>
    <p:extLst>
      <p:ext uri="{BB962C8B-B14F-4D97-AF65-F5344CB8AC3E}">
        <p14:creationId xmlns:p14="http://schemas.microsoft.com/office/powerpoint/2010/main" val="248389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E110B-8B63-8317-31B8-11885E05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8" descr="图片 8">
            <a:extLst>
              <a:ext uri="{FF2B5EF4-FFF2-40B4-BE49-F238E27FC236}">
                <a16:creationId xmlns:a16="http://schemas.microsoft.com/office/drawing/2014/main" id="{22F7259F-BED2-89C8-1209-38E7064C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el 1">
            <a:extLst>
              <a:ext uri="{FF2B5EF4-FFF2-40B4-BE49-F238E27FC236}">
                <a16:creationId xmlns:a16="http://schemas.microsoft.com/office/drawing/2014/main" id="{D4F2D1C2-D5A7-C61E-94FC-70385FAF418B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23" name="Inhaltsplatzhalter 2">
            <a:extLst>
              <a:ext uri="{FF2B5EF4-FFF2-40B4-BE49-F238E27FC236}">
                <a16:creationId xmlns:a16="http://schemas.microsoft.com/office/drawing/2014/main" id="{76674AEF-2620-C8A4-2835-4DF215F0594E}"/>
              </a:ext>
            </a:extLst>
          </p:cNvPr>
          <p:cNvSpPr txBox="1"/>
          <p:nvPr/>
        </p:nvSpPr>
        <p:spPr>
          <a:xfrm>
            <a:off x="379101" y="1415846"/>
            <a:ext cx="838579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当一个人离去后，他留下的是什么呢？</a:t>
            </a:r>
          </a:p>
        </p:txBody>
      </p:sp>
    </p:spTree>
    <p:extLst>
      <p:ext uri="{BB962C8B-B14F-4D97-AF65-F5344CB8AC3E}">
        <p14:creationId xmlns:p14="http://schemas.microsoft.com/office/powerpoint/2010/main" val="517812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64E54-E038-BD96-1471-6859F2323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8" descr="图片 8">
            <a:extLst>
              <a:ext uri="{FF2B5EF4-FFF2-40B4-BE49-F238E27FC236}">
                <a16:creationId xmlns:a16="http://schemas.microsoft.com/office/drawing/2014/main" id="{2AC46061-B883-7D11-8018-D655B4B88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el 1">
            <a:extLst>
              <a:ext uri="{FF2B5EF4-FFF2-40B4-BE49-F238E27FC236}">
                <a16:creationId xmlns:a16="http://schemas.microsoft.com/office/drawing/2014/main" id="{DFF180DF-5643-BEC8-E4C4-6DB740F98002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29" name="Inhaltsplatzhalter 2">
            <a:extLst>
              <a:ext uri="{FF2B5EF4-FFF2-40B4-BE49-F238E27FC236}">
                <a16:creationId xmlns:a16="http://schemas.microsoft.com/office/drawing/2014/main" id="{DB33DB85-FCC6-8D7E-C4D1-E79FFABF04D8}"/>
              </a:ext>
            </a:extLst>
          </p:cNvPr>
          <p:cNvSpPr txBox="1"/>
          <p:nvPr/>
        </p:nvSpPr>
        <p:spPr>
          <a:xfrm>
            <a:off x="379101" y="1415846"/>
            <a:ext cx="8385798" cy="489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1789" lvl="1" indent="-300789" defTabSz="914400">
              <a:spcBef>
                <a:spcPts val="1200"/>
              </a:spcBef>
              <a:buSzPct val="100000"/>
              <a:buChar char="•"/>
              <a:defRPr sz="3000">
                <a:latin typeface="SimHei"/>
                <a:ea typeface="SimHei"/>
                <a:cs typeface="SimHei"/>
                <a:sym typeface="SimHei"/>
              </a:defRPr>
            </a:pPr>
            <a:r>
              <a:t>约17:20-23。「17:20 我不但为这些人祈求，也为那些因他们的话信我的人祈求，17:21 使他们都合而为一。正如你父在我里面，我在你里面，使他们也在我们里面，叫世人可以信你差了我来。17:22 你所赐给我的荣耀，我已赐给他们，使他们合而为一，像我们合而为一。17:23 我在他们里面，你在我里面，使他们完完全全的合而为一，叫世人知道你差了我来，也知道你爱他们如同爱我一样。」</a:t>
            </a:r>
          </a:p>
        </p:txBody>
      </p:sp>
    </p:spTree>
    <p:extLst>
      <p:ext uri="{BB962C8B-B14F-4D97-AF65-F5344CB8AC3E}">
        <p14:creationId xmlns:p14="http://schemas.microsoft.com/office/powerpoint/2010/main" val="296068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FFBFC-85BB-1D31-DFAC-8C446AB9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图片 8" descr="图片 8">
            <a:extLst>
              <a:ext uri="{FF2B5EF4-FFF2-40B4-BE49-F238E27FC236}">
                <a16:creationId xmlns:a16="http://schemas.microsoft.com/office/drawing/2014/main" id="{DE7A2AD2-B99B-A138-CF40-10D7490E0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itel 1">
            <a:extLst>
              <a:ext uri="{FF2B5EF4-FFF2-40B4-BE49-F238E27FC236}">
                <a16:creationId xmlns:a16="http://schemas.microsoft.com/office/drawing/2014/main" id="{76E2514A-150B-85F7-325B-00E7FAF1B8DE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35" name="Inhaltsplatzhalter 2">
            <a:extLst>
              <a:ext uri="{FF2B5EF4-FFF2-40B4-BE49-F238E27FC236}">
                <a16:creationId xmlns:a16="http://schemas.microsoft.com/office/drawing/2014/main" id="{D96FBDD5-B5C1-BB8C-5384-8EE1625B8688}"/>
              </a:ext>
            </a:extLst>
          </p:cNvPr>
          <p:cNvSpPr txBox="1"/>
          <p:nvPr/>
        </p:nvSpPr>
        <p:spPr>
          <a:xfrm>
            <a:off x="379101" y="1415846"/>
            <a:ext cx="8385798" cy="489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1789" lvl="1" indent="-300789" defTabSz="914400">
              <a:spcBef>
                <a:spcPts val="1200"/>
              </a:spcBef>
              <a:buSzPct val="100000"/>
              <a:buChar char="•"/>
              <a:defRPr sz="3000">
                <a:latin typeface="SimHei"/>
                <a:ea typeface="SimHei"/>
                <a:cs typeface="SimHei"/>
                <a:sym typeface="SimHei"/>
              </a:defRPr>
            </a:pPr>
            <a:r>
              <a:t>约17:20-23。「17:20 </a:t>
            </a:r>
            <a:r>
              <a:rPr>
                <a:solidFill>
                  <a:srgbClr val="FF4015"/>
                </a:solidFill>
              </a:rPr>
              <a:t>我不但为这些人祈求，也为那些因他们的话信我的人祈求</a:t>
            </a:r>
            <a:r>
              <a:t>，17:21 使他们都合而为一。正如你父在我里面，我在你里面，使他们也在我们里面，叫世人可以信你差了我来。17:22 你所赐给我的荣耀，我已赐给他们，使他们合而为一，像我们合而为一。17:23 我在他们里面，你在我里面，使他们完完全全的合而为一，叫世人知道你差了我来，也知道你爱他们如同爱我一样。」</a:t>
            </a:r>
          </a:p>
        </p:txBody>
      </p:sp>
    </p:spTree>
    <p:extLst>
      <p:ext uri="{BB962C8B-B14F-4D97-AF65-F5344CB8AC3E}">
        <p14:creationId xmlns:p14="http://schemas.microsoft.com/office/powerpoint/2010/main" val="311248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15A25-B188-8DAA-C329-4271D113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图片 8" descr="图片 8">
            <a:extLst>
              <a:ext uri="{FF2B5EF4-FFF2-40B4-BE49-F238E27FC236}">
                <a16:creationId xmlns:a16="http://schemas.microsoft.com/office/drawing/2014/main" id="{26E99584-A259-A3D5-AB9D-9F8B8AB4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itel 1">
            <a:extLst>
              <a:ext uri="{FF2B5EF4-FFF2-40B4-BE49-F238E27FC236}">
                <a16:creationId xmlns:a16="http://schemas.microsoft.com/office/drawing/2014/main" id="{8A7956AE-A101-A7ED-C304-F15E859DAA73}"/>
              </a:ext>
            </a:extLst>
          </p:cNvPr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合而为一</a:t>
            </a:r>
          </a:p>
        </p:txBody>
      </p:sp>
      <p:sp>
        <p:nvSpPr>
          <p:cNvPr id="141" name="Inhaltsplatzhalter 2">
            <a:extLst>
              <a:ext uri="{FF2B5EF4-FFF2-40B4-BE49-F238E27FC236}">
                <a16:creationId xmlns:a16="http://schemas.microsoft.com/office/drawing/2014/main" id="{3A01E511-4B7A-6DA0-11C3-37F2389F0DC5}"/>
              </a:ext>
            </a:extLst>
          </p:cNvPr>
          <p:cNvSpPr txBox="1"/>
          <p:nvPr/>
        </p:nvSpPr>
        <p:spPr>
          <a:xfrm>
            <a:off x="379101" y="1415846"/>
            <a:ext cx="8385798" cy="489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1789" lvl="1" indent="-300789" defTabSz="914400">
              <a:spcBef>
                <a:spcPts val="1200"/>
              </a:spcBef>
              <a:buSzPct val="100000"/>
              <a:buChar char="•"/>
              <a:defRPr sz="3000">
                <a:latin typeface="SimHei"/>
                <a:ea typeface="SimHei"/>
                <a:cs typeface="SimHei"/>
                <a:sym typeface="SimHei"/>
              </a:defRPr>
            </a:pPr>
            <a:r>
              <a:t>约17:20-23。「17:20 我不但为这些人祈求，也为那些因他们的话信我的人祈求，17:21 使他们都合而为一。</a:t>
            </a:r>
            <a:r>
              <a:rPr>
                <a:solidFill>
                  <a:srgbClr val="FF4015"/>
                </a:solidFill>
              </a:rPr>
              <a:t>正如你父在我里面，我在你里面，使他们也在我们里面</a:t>
            </a:r>
            <a:r>
              <a:t>，叫世人可以信你差了我来。17:22 你所赐给我的荣耀，我已赐给他们，使他们合而为一，像我们合而为一。17:23 我在他们里面，你在我里面，使他们完完全全的合而为一，叫世人知道你差了我来，也知道你爱他们如同爱我一样。」</a:t>
            </a:r>
          </a:p>
        </p:txBody>
      </p:sp>
    </p:spTree>
    <p:extLst>
      <p:ext uri="{BB962C8B-B14F-4D97-AF65-F5344CB8AC3E}">
        <p14:creationId xmlns:p14="http://schemas.microsoft.com/office/powerpoint/2010/main" val="438211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1020</Words>
  <Application>Microsoft Office PowerPoint</Application>
  <PresentationFormat>Bildschirmpräsentation (4:3)</PresentationFormat>
  <Paragraphs>178</Paragraphs>
  <Slides>40</Slides>
  <Notes>40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等线</vt:lpstr>
      <vt:lpstr>SimHei</vt:lpstr>
      <vt:lpstr>Arial</vt:lpstr>
      <vt:lpstr>Calibri</vt:lpstr>
      <vt:lpstr>Office 主题​​</vt:lpstr>
      <vt:lpstr>Muster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329</cp:revision>
  <dcterms:created xsi:type="dcterms:W3CDTF">2023-03-17T14:22:59Z</dcterms:created>
  <dcterms:modified xsi:type="dcterms:W3CDTF">2025-06-04T22:17:53Z</dcterms:modified>
</cp:coreProperties>
</file>