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2" r:id="rId2"/>
  </p:sldMasterIdLst>
  <p:notesMasterIdLst>
    <p:notesMasterId r:id="rId18"/>
  </p:notesMasterIdLst>
  <p:sldIdLst>
    <p:sldId id="314" r:id="rId3"/>
    <p:sldId id="22063" r:id="rId4"/>
    <p:sldId id="316" r:id="rId5"/>
    <p:sldId id="336" r:id="rId6"/>
    <p:sldId id="338" r:id="rId7"/>
    <p:sldId id="352" r:id="rId8"/>
    <p:sldId id="353" r:id="rId9"/>
    <p:sldId id="355" r:id="rId10"/>
    <p:sldId id="357" r:id="rId11"/>
    <p:sldId id="358" r:id="rId12"/>
    <p:sldId id="359" r:id="rId13"/>
    <p:sldId id="360" r:id="rId14"/>
    <p:sldId id="361" r:id="rId15"/>
    <p:sldId id="363" r:id="rId16"/>
    <p:sldId id="362" r:id="rId1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35758FB7-9AC5-4552-8A53-C91805E547FA}" styleName="主题样式 1 - 强调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614" autoAdjust="0"/>
    <p:restoredTop sz="85374" autoAdjust="0"/>
  </p:normalViewPr>
  <p:slideViewPr>
    <p:cSldViewPr snapToGrid="0">
      <p:cViewPr varScale="1">
        <p:scale>
          <a:sx n="138" d="100"/>
          <a:sy n="138" d="100"/>
        </p:scale>
        <p:origin x="2382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8EBC27-3C92-DF40-81E2-50E2258292AA}" type="datetimeFigureOut">
              <a:rPr lang="zh-CN" altLang="en-US"/>
              <a:t>2025/6/19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72B3B1-C204-5A46-AA13-7B4CAFF35EC8}" type="slidenum">
              <a:rPr/>
              <a:t>‹Nr.›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916601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32ADDF-5941-4ABE-B82C-5AB708774C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5435F677-781C-2B9C-A95C-BD34DABAD2C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2EFC7BD2-404A-1864-F764-9BBDEF1FB45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91" indent="-228691" eaLnBrk="1" hangingPunct="1">
              <a:spcBef>
                <a:spcPct val="0"/>
              </a:spcBef>
              <a:buFontTx/>
              <a:buAutoNum type="arabicPeriod"/>
            </a:pPr>
            <a:endParaRPr kumimoji="0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3F38E48-2D10-C1E1-A8D9-475CFEC5A42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72B3B1-C204-5A46-AA13-7B4CAFF35EC8}" type="slidenum">
              <a:rPr lang="en-US" altLang="zh-CN" smtClean="0"/>
              <a:t>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7527149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905479-3F28-5D71-2A47-53FFE0D18E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C03C05E5-1F69-2B56-2B1C-750444CB2C1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9A003E8B-9139-726F-AFEE-151A97D1958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spcBef>
                <a:spcPts val="0"/>
              </a:spcBef>
              <a:buSzPct val="100000"/>
              <a:buAutoNum type="arabicPeriod"/>
              <a:defRPr>
                <a:latin typeface="SimSun"/>
                <a:ea typeface="SimSun"/>
                <a:cs typeface="SimSun"/>
                <a:sym typeface="SimSun"/>
              </a:defRPr>
            </a:pP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86F1233-9C6D-25BF-DAD2-AFF091F1B7F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72B3B1-C204-5A46-AA13-7B4CAFF35EC8}" type="slidenum">
              <a:rPr lang="en-US" altLang="zh-CN" smtClean="0"/>
              <a:t>10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5993593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45358A-1F30-DA08-EEDC-AF1253F48D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73184396-7FC2-2696-8220-D3A8192F462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EE08ED6C-A254-1F9F-B8F5-0BA9B1497BD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spcBef>
                <a:spcPts val="0"/>
              </a:spcBef>
              <a:buSzPct val="100000"/>
              <a:buAutoNum type="arabicPeriod"/>
              <a:defRPr>
                <a:latin typeface="SimSun"/>
                <a:ea typeface="SimSun"/>
                <a:cs typeface="SimSun"/>
                <a:sym typeface="SimSun"/>
              </a:defRPr>
            </a:pP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1464F4F-EE1C-BD69-E2DD-831626322A5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72B3B1-C204-5A46-AA13-7B4CAFF35EC8}" type="slidenum">
              <a:rPr lang="en-US" altLang="zh-CN" smtClean="0"/>
              <a:t>11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9458168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12DD44-698F-9C63-7E81-9D269954BC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228382E3-A5D9-DF04-D2CF-BEB79267BF7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4847F992-E405-E7C2-1A0B-64586C57160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spcBef>
                <a:spcPts val="0"/>
              </a:spcBef>
              <a:buSzPct val="100000"/>
              <a:buAutoNum type="arabicPeriod"/>
              <a:defRPr>
                <a:latin typeface="SimSun"/>
                <a:ea typeface="SimSun"/>
                <a:cs typeface="SimSun"/>
                <a:sym typeface="SimSun"/>
              </a:defRPr>
            </a:pP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CE8A10B-7417-878F-EE0B-68FB8279C2B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72B3B1-C204-5A46-AA13-7B4CAFF35EC8}" type="slidenum">
              <a:rPr lang="en-US" altLang="zh-CN" smtClean="0"/>
              <a:t>12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6502220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51BE73-E7A4-09DC-7B88-1C29B1FEA3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5507ADD5-1F84-F4A9-5359-C7567BC2CA0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BD8626FF-B3F7-D84B-453D-9C67EB5347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spcBef>
                <a:spcPts val="0"/>
              </a:spcBef>
              <a:buSzPct val="100000"/>
              <a:buAutoNum type="arabicPeriod"/>
              <a:defRPr>
                <a:latin typeface="SimSun"/>
                <a:ea typeface="SimSun"/>
                <a:cs typeface="SimSun"/>
                <a:sym typeface="SimSun"/>
              </a:defRPr>
            </a:pP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F0D3642-CFBA-C69F-2911-2A20A800645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72B3B1-C204-5A46-AA13-7B4CAFF35EC8}" type="slidenum">
              <a:rPr lang="en-US" altLang="zh-CN" smtClean="0"/>
              <a:t>13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121107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7FEB51-41CF-56CB-4996-675F1E9832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3526CDEA-1139-41F8-ABCB-BD229340AA0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AE85CD0C-0944-FC42-750A-E2D12784E26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spcBef>
                <a:spcPts val="0"/>
              </a:spcBef>
              <a:buSzPct val="100000"/>
              <a:buAutoNum type="arabicPeriod"/>
              <a:defRPr>
                <a:latin typeface="SimSun"/>
                <a:ea typeface="SimSun"/>
                <a:cs typeface="SimSun"/>
                <a:sym typeface="SimSun"/>
              </a:defRPr>
            </a:pP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B2068D9-FBD0-9D62-5C57-5791A0EC7FD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72B3B1-C204-5A46-AA13-7B4CAFF35EC8}" type="slidenum">
              <a:rPr lang="en-US" altLang="zh-CN" smtClean="0"/>
              <a:t>14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543883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6A8B59-CE06-D055-2547-2D4A9D6781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90A69F90-978D-070A-3759-00609B51858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878979B8-0055-3869-D3FC-5669B6A32D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spcBef>
                <a:spcPts val="0"/>
              </a:spcBef>
              <a:buSzPct val="100000"/>
              <a:buAutoNum type="arabicPeriod"/>
              <a:defRPr>
                <a:latin typeface="SimSun"/>
                <a:ea typeface="SimSun"/>
                <a:cs typeface="SimSun"/>
                <a:sym typeface="SimSun"/>
              </a:defRPr>
            </a:pP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C543032-244F-6950-09DF-8558EE8C0C7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72B3B1-C204-5A46-AA13-7B4CAFF35EC8}" type="slidenum">
              <a:rPr lang="en-US" altLang="zh-CN" smtClean="0"/>
              <a:t>15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2500695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4BC7E0-257C-A024-C468-D03F1B0C9B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D56D1B0D-D2FF-ED8B-334C-0EF4EDC97DA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DFE74C08-73EB-40B5-52A8-748951D796C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spcBef>
                <a:spcPts val="0"/>
              </a:spcBef>
              <a:buSzPct val="100000"/>
              <a:buAutoNum type="arabicPeriod"/>
              <a:defRPr>
                <a:latin typeface="SimSun"/>
                <a:ea typeface="SimSun"/>
                <a:cs typeface="SimSun"/>
                <a:sym typeface="SimSun"/>
              </a:defRPr>
            </a:pP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FF778F8-B04E-7C93-A558-DE490168CF6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72B3B1-C204-5A46-AA13-7B4CAFF35EC8}" type="slidenum">
              <a:rPr lang="en-US" altLang="zh-CN" smtClean="0"/>
              <a:t>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1735272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D2E37C-E746-94EB-DA24-755C74D05D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F6F14064-743A-FE50-097D-2D83F12E976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5CA0A3DB-4939-2ECA-838B-647388159C1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spcBef>
                <a:spcPts val="0"/>
              </a:spcBef>
              <a:buSzPct val="100000"/>
              <a:buAutoNum type="arabicPeriod"/>
              <a:defRPr>
                <a:latin typeface="SimSun"/>
                <a:ea typeface="SimSun"/>
                <a:cs typeface="SimSun"/>
                <a:sym typeface="SimSun"/>
              </a:defRPr>
            </a:pP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E9ABBEE-C709-9560-4C5E-BA24097C83D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72B3B1-C204-5A46-AA13-7B4CAFF35EC8}" type="slidenum">
              <a:rPr lang="en-US" altLang="zh-CN" smtClean="0"/>
              <a:t>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6462289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955BBD-6E88-13D4-FDFF-6E6CD4D5F5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C5D69F27-D238-4120-796C-178DD9A725A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8F859BB5-D21B-A4E1-347B-EF4C8CD25BD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spcBef>
                <a:spcPts val="0"/>
              </a:spcBef>
              <a:buSzPct val="100000"/>
              <a:buAutoNum type="arabicPeriod"/>
              <a:defRPr>
                <a:latin typeface="SimSun"/>
                <a:ea typeface="SimSun"/>
                <a:cs typeface="SimSun"/>
                <a:sym typeface="SimSun"/>
              </a:defRPr>
            </a:pP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AE3AB43-0F15-E250-97CC-6C129AA5615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72B3B1-C204-5A46-AA13-7B4CAFF35EC8}" type="slidenum">
              <a:rPr lang="en-US" altLang="zh-CN" smtClean="0"/>
              <a:t>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5401986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488726-78A6-5CE4-9675-5A89445D28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2B195E27-6DF1-9637-DA67-A882DBECBC7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B6058271-500C-444C-650E-8CB49D083F0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spcBef>
                <a:spcPts val="0"/>
              </a:spcBef>
              <a:buSzPct val="100000"/>
              <a:buAutoNum type="arabicPeriod"/>
              <a:defRPr>
                <a:latin typeface="SimSun"/>
                <a:ea typeface="SimSun"/>
                <a:cs typeface="SimSun"/>
                <a:sym typeface="SimSun"/>
              </a:defRPr>
            </a:pP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0DEF360-2B4B-F4ED-E36F-21BF65FF7A6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72B3B1-C204-5A46-AA13-7B4CAFF35EC8}" type="slidenum">
              <a:rPr lang="en-US" altLang="zh-CN" smtClean="0"/>
              <a:t>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0685083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590131-FF73-EAE4-36D5-B903CD640B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AA757D91-9F29-8D5C-5266-064B217859B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94EB4C12-3C25-B26C-18FC-199A0E43BD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spcBef>
                <a:spcPts val="0"/>
              </a:spcBef>
              <a:buSzPct val="100000"/>
              <a:buAutoNum type="arabicPeriod"/>
              <a:defRPr>
                <a:latin typeface="SimSun"/>
                <a:ea typeface="SimSun"/>
                <a:cs typeface="SimSun"/>
                <a:sym typeface="SimSun"/>
              </a:defRPr>
            </a:pP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81964AE-5F92-AE3C-83F2-AC04648AAF3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72B3B1-C204-5A46-AA13-7B4CAFF35EC8}" type="slidenum">
              <a:rPr lang="en-US" altLang="zh-CN" smtClean="0"/>
              <a:t>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8014076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9BDF8E-FD6C-076A-15CF-91BA4FA929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592F5109-CAA3-99BA-AE6B-5D1201A9086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47D609AC-1C38-626A-0305-FCE5FAC9F80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spcBef>
                <a:spcPts val="0"/>
              </a:spcBef>
              <a:buSzPct val="100000"/>
              <a:buAutoNum type="arabicPeriod"/>
              <a:defRPr>
                <a:latin typeface="SimSun"/>
                <a:ea typeface="SimSun"/>
                <a:cs typeface="SimSun"/>
                <a:sym typeface="SimSun"/>
              </a:defRPr>
            </a:pP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306D44C-915A-6D25-39D8-B88077521AA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72B3B1-C204-5A46-AA13-7B4CAFF35EC8}" type="slidenum">
              <a:rPr lang="en-US" altLang="zh-CN" smtClean="0"/>
              <a:t>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1128305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696CC4-B92B-562F-D867-1BD6A48BE3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4ED7B914-DF96-0B8E-B1F3-3BB04A193BC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4016B1DD-652B-C726-1247-5221D155F59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spcBef>
                <a:spcPts val="0"/>
              </a:spcBef>
              <a:buSzPct val="100000"/>
              <a:buAutoNum type="arabicPeriod"/>
              <a:defRPr>
                <a:latin typeface="SimSun"/>
                <a:ea typeface="SimSun"/>
                <a:cs typeface="SimSun"/>
                <a:sym typeface="SimSun"/>
              </a:defRPr>
            </a:pP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6DFB1E3-76ED-6CE6-B68B-C08E01AFAE9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72B3B1-C204-5A46-AA13-7B4CAFF35EC8}" type="slidenum">
              <a:rPr lang="en-US" altLang="zh-CN" smtClean="0"/>
              <a:t>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7137010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A8A25E-5F1B-2E78-6E89-10B6334555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B721B3B9-697F-8439-DB36-303793AC98C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4312CDCA-80F1-F6C1-251F-8FB3F81592F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spcBef>
                <a:spcPts val="0"/>
              </a:spcBef>
              <a:buSzPct val="100000"/>
              <a:buAutoNum type="arabicPeriod"/>
              <a:defRPr>
                <a:latin typeface="SimSun"/>
                <a:ea typeface="SimSun"/>
                <a:cs typeface="SimSun"/>
                <a:sym typeface="SimSun"/>
              </a:defRPr>
            </a:pP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B4EE7E7-2E05-958F-7C6E-6FF8DEDDEB5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72B3B1-C204-5A46-AA13-7B4CAFF35EC8}" type="slidenum">
              <a:rPr lang="en-US" altLang="zh-CN" smtClean="0"/>
              <a:t>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5747176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3FCE5-64A3-3F48-8FE4-AFF90259B521}" type="datetimeFigureOut">
              <a:rPr kumimoji="1" lang="zh-CN" altLang="en-US" smtClean="0"/>
              <a:t>2025/6/19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0402C-CD9B-304C-88CA-962A8E780B10}" type="slidenum">
              <a:rPr kumimoji="1" lang="zh-CN" altLang="en-US" smtClean="0"/>
              <a:t>‹Nr.›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518737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3FCE5-64A3-3F48-8FE4-AFF90259B521}" type="datetimeFigureOut">
              <a:rPr kumimoji="1" lang="zh-CN" altLang="en-US" smtClean="0"/>
              <a:t>2025/6/19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0402C-CD9B-304C-88CA-962A8E780B10}" type="slidenum">
              <a:rPr kumimoji="1" lang="zh-CN" altLang="en-US" smtClean="0"/>
              <a:t>‹Nr.›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7947461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3FCE5-64A3-3F48-8FE4-AFF90259B521}" type="datetimeFigureOut">
              <a:rPr kumimoji="1" lang="zh-CN" altLang="en-US" smtClean="0"/>
              <a:t>2025/6/19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0402C-CD9B-304C-88CA-962A8E780B10}" type="slidenum">
              <a:rPr kumimoji="1" lang="zh-CN" altLang="en-US" smtClean="0"/>
              <a:t>‹Nr.›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1786815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8255"/>
            <a:ext cx="7886700" cy="1325563"/>
          </a:xfrm>
        </p:spPr>
        <p:txBody>
          <a:bodyPr/>
          <a:lstStyle>
            <a:lvl1pPr>
              <a:defRPr sz="4200">
                <a:solidFill>
                  <a:srgbClr val="3333CC"/>
                </a:solidFill>
                <a:latin typeface="SimHei" panose="02010609060101010101" pitchFamily="49" charset="-122"/>
                <a:ea typeface="SimHei" panose="02010609060101010101" pitchFamily="49" charset="-122"/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algn="ctr">
              <a:defRPr sz="4200">
                <a:latin typeface="SimHei" panose="02010609060101010101" pitchFamily="49" charset="-122"/>
                <a:ea typeface="SimHei" panose="02010609060101010101" pitchFamily="49" charset="-122"/>
              </a:defRPr>
            </a:lvl1pPr>
            <a:lvl2pPr algn="ctr">
              <a:defRPr sz="4200">
                <a:latin typeface="SimHei" panose="02010609060101010101" pitchFamily="49" charset="-122"/>
                <a:ea typeface="SimHei" panose="02010609060101010101" pitchFamily="49" charset="-122"/>
              </a:defRPr>
            </a:lvl2pPr>
            <a:lvl3pPr algn="ctr">
              <a:defRPr sz="4200">
                <a:latin typeface="SimHei" panose="02010609060101010101" pitchFamily="49" charset="-122"/>
                <a:ea typeface="SimHei" panose="02010609060101010101" pitchFamily="49" charset="-122"/>
              </a:defRPr>
            </a:lvl3pPr>
            <a:lvl4pPr algn="ctr">
              <a:defRPr sz="4200">
                <a:latin typeface="SimHei" panose="02010609060101010101" pitchFamily="49" charset="-122"/>
                <a:ea typeface="SimHei" panose="02010609060101010101" pitchFamily="49" charset="-122"/>
              </a:defRPr>
            </a:lvl4pPr>
            <a:lvl5pPr algn="ctr">
              <a:defRPr sz="4200">
                <a:latin typeface="SimHei" panose="02010609060101010101" pitchFamily="49" charset="-122"/>
                <a:ea typeface="SimHei" panose="02010609060101010101" pitchFamily="49" charset="-122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ADE444-9A02-364D-A088-B1D205D8C9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A998FF-3DD4-46EF-A9B6-2859263B7A4E}" type="datetimeFigureOut">
              <a:rPr lang="de-DE" altLang="zh-CN"/>
              <a:pPr>
                <a:defRPr/>
              </a:pPr>
              <a:t>19.06.2025</a:t>
            </a:fld>
            <a:endParaRPr lang="de-DE" altLang="zh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EC9D4B-2380-A5EB-23F6-B27C32A8D9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zh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C2E144-7DEA-DB3D-0AE4-91C4663C5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49B838-8766-4B24-8181-F7DEB1589185}" type="slidenum">
              <a:rPr lang="de-DE" altLang="zh-CN"/>
              <a:pPr/>
              <a:t>‹Nr.›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5355147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3141F1-14E3-4744-44EC-5EB7A5870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31318C-EBC8-4D51-B5A2-95699B2E3F5D}" type="datetimeFigureOut">
              <a:rPr lang="de-DE" altLang="zh-CN"/>
              <a:pPr>
                <a:defRPr/>
              </a:pPr>
              <a:t>19.06.2025</a:t>
            </a:fld>
            <a:endParaRPr lang="de-DE" altLang="zh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884930-6E25-68BA-04F9-39FE81D32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zh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C44143-3A5D-7D6C-599D-AE5AC2254C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631B1E-998E-4E0A-A9C4-FEAC14B98767}" type="slidenum">
              <a:rPr lang="de-DE" altLang="zh-CN"/>
              <a:pPr/>
              <a:t>‹Nr.›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14182737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2E01A1B-E2E5-DA83-CA2E-9AF19822C5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F26101-5064-441D-A012-6BC5110E72CB}" type="datetimeFigureOut">
              <a:rPr lang="de-DE" altLang="zh-CN"/>
              <a:pPr>
                <a:defRPr/>
              </a:pPr>
              <a:t>19.06.2025</a:t>
            </a:fld>
            <a:endParaRPr lang="de-DE" altLang="zh-CN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286A3EE-A9D6-2E45-FF31-5F6DCE9BE8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zh-CN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F74EFF5-3E30-8512-56C8-3A4A6904F5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AE4D91-5DD2-46BD-9EA4-25218D207683}" type="slidenum">
              <a:rPr lang="de-DE" altLang="zh-CN"/>
              <a:pPr/>
              <a:t>‹Nr.›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4110308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CC4841EA-262F-7CB4-B61A-9AE487A64E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4723AC-1B72-424A-807D-2DA414ED052A}" type="datetimeFigureOut">
              <a:rPr lang="de-DE" altLang="zh-CN"/>
              <a:pPr>
                <a:defRPr/>
              </a:pPr>
              <a:t>19.06.2025</a:t>
            </a:fld>
            <a:endParaRPr lang="de-DE" altLang="zh-CN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0F9EDB4F-DCC5-0D98-36E1-7815414B97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zh-CN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D8905CC7-1199-8600-19E3-B52A9FCDB8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712838-99E8-4164-91F1-DEEBB954F45D}" type="slidenum">
              <a:rPr lang="de-DE" altLang="zh-CN"/>
              <a:pPr/>
              <a:t>‹Nr.›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32034776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9BD9EE9D-00C9-EAD0-21A4-C652998610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08407F-BE13-4F37-A601-D49320183BBA}" type="datetimeFigureOut">
              <a:rPr lang="de-DE" altLang="zh-CN"/>
              <a:pPr>
                <a:defRPr/>
              </a:pPr>
              <a:t>19.06.2025</a:t>
            </a:fld>
            <a:endParaRPr lang="de-DE" altLang="zh-CN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5C9EFD87-43F9-9F83-672D-419B981853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zh-CN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CF3EBF8-C0EC-DAE6-E8A1-61DC23AB98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385E24-CC28-47BB-8CD7-B464E3E0ECC9}" type="slidenum">
              <a:rPr lang="de-DE" altLang="zh-CN"/>
              <a:pPr/>
              <a:t>‹Nr.›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18832474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2B35140C-5D35-0DBD-8743-6F9479EF9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F6B8AC-7800-4817-8048-50CF3E25ED23}" type="datetimeFigureOut">
              <a:rPr lang="de-DE" altLang="zh-CN"/>
              <a:pPr>
                <a:defRPr/>
              </a:pPr>
              <a:t>19.06.2025</a:t>
            </a:fld>
            <a:endParaRPr lang="de-DE" altLang="zh-CN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3F8E1DF-41AB-61B1-D43B-536D93AA61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zh-CN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A9BB0C61-EAAA-8CE3-FC2D-BD26E8B873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2FB8A5-BA6B-4362-AB24-4DF5BE3FD66F}" type="slidenum">
              <a:rPr lang="de-DE" altLang="zh-CN"/>
              <a:pPr/>
              <a:t>‹Nr.›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36541273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DEAA9F3-5081-846E-B7EC-55D945F088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CC7456-8DF8-4182-B0E5-7A23E83857B9}" type="datetimeFigureOut">
              <a:rPr lang="de-DE" altLang="zh-CN"/>
              <a:pPr>
                <a:defRPr/>
              </a:pPr>
              <a:t>19.06.2025</a:t>
            </a:fld>
            <a:endParaRPr lang="de-DE" altLang="zh-CN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F42E0AE-4206-D549-2ADC-2461A9AB4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zh-CN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935DE2A-4EFB-3207-D3E3-A4B26354B6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A8B39F-2D02-49AC-AD90-B8BE2CE0FAA3}" type="slidenum">
              <a:rPr lang="de-DE" altLang="zh-CN"/>
              <a:pPr/>
              <a:t>‹Nr.›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19325355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de-DE" noProof="0"/>
              <a:t>Bild durch Klicken auf Symbol hinzufügen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A660F3A-6B4B-49AF-4838-06ACBFB104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B42874-9E47-4851-9109-291A0689F5A3}" type="datetimeFigureOut">
              <a:rPr lang="de-DE" altLang="zh-CN"/>
              <a:pPr>
                <a:defRPr/>
              </a:pPr>
              <a:t>19.06.2025</a:t>
            </a:fld>
            <a:endParaRPr lang="de-DE" altLang="zh-CN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E27EA27-33FF-3BAA-FC5E-E2002E21B1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zh-CN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0410564-A391-B30B-095F-6876F56CE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0B3BF6-917B-4656-9AE8-0FA240BFEC6C}" type="slidenum">
              <a:rPr lang="de-DE" altLang="zh-CN"/>
              <a:pPr/>
              <a:t>‹Nr.›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4909567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3FCE5-64A3-3F48-8FE4-AFF90259B521}" type="datetimeFigureOut">
              <a:rPr kumimoji="1" lang="zh-CN" altLang="en-US" smtClean="0"/>
              <a:t>2025/6/19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0402C-CD9B-304C-88CA-962A8E780B10}" type="slidenum">
              <a:rPr kumimoji="1" lang="zh-CN" altLang="en-US" smtClean="0"/>
              <a:t>‹Nr.›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58255929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96E8F4-8F2B-1016-94EA-2256B87787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A2DD24-3C88-41F2-AB29-2A624CD93224}" type="datetimeFigureOut">
              <a:rPr lang="de-DE" altLang="zh-CN"/>
              <a:pPr>
                <a:defRPr/>
              </a:pPr>
              <a:t>19.06.2025</a:t>
            </a:fld>
            <a:endParaRPr lang="de-DE" altLang="zh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AED0B2-9B0C-F374-B5C3-AA6D5DEA26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zh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04145E-9B0D-C90F-BCD8-041092344D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49DF7F-3BDD-48F7-9800-E6665CCF4BA7}" type="slidenum">
              <a:rPr lang="de-DE" altLang="zh-CN"/>
              <a:pPr/>
              <a:t>‹Nr.›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12086774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B4060D-783A-DCDD-CF60-5FF27D67E1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57AD0A-C5CD-4415-8E5A-A248D7F609A4}" type="datetimeFigureOut">
              <a:rPr lang="de-DE" altLang="zh-CN"/>
              <a:pPr>
                <a:defRPr/>
              </a:pPr>
              <a:t>19.06.2025</a:t>
            </a:fld>
            <a:endParaRPr lang="de-DE" altLang="zh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207887-897D-4006-17F3-6231509C12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zh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186F21-0EEF-83AF-B36E-EC1395715D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1FE8FF-5BBA-4773-A817-0DC674914FEE}" type="slidenum">
              <a:rPr lang="de-DE" altLang="zh-CN"/>
              <a:pPr/>
              <a:t>‹Nr.›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33476394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3FCE5-64A3-3F48-8FE4-AFF90259B521}" type="datetimeFigureOut">
              <a:rPr kumimoji="1" lang="zh-CN" altLang="en-US" smtClean="0"/>
              <a:t>2025/6/19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0402C-CD9B-304C-88CA-962A8E780B10}" type="slidenum">
              <a:rPr kumimoji="1" lang="zh-CN" altLang="en-US" smtClean="0"/>
              <a:t>‹Nr.›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5878832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3FCE5-64A3-3F48-8FE4-AFF90259B521}" type="datetimeFigureOut">
              <a:rPr kumimoji="1" lang="zh-CN" altLang="en-US" smtClean="0"/>
              <a:t>2025/6/19</a:t>
            </a:fld>
            <a:endParaRPr kumimoji="1"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0402C-CD9B-304C-88CA-962A8E780B10}" type="slidenum">
              <a:rPr kumimoji="1" lang="zh-CN" altLang="en-US" smtClean="0"/>
              <a:t>‹Nr.›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4622899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3FCE5-64A3-3F48-8FE4-AFF90259B521}" type="datetimeFigureOut">
              <a:rPr kumimoji="1" lang="zh-CN" altLang="en-US" smtClean="0"/>
              <a:t>2025/6/19</a:t>
            </a:fld>
            <a:endParaRPr kumimoji="1"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0402C-CD9B-304C-88CA-962A8E780B10}" type="slidenum">
              <a:rPr kumimoji="1" lang="zh-CN" altLang="en-US" smtClean="0"/>
              <a:t>‹Nr.›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3029006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3FCE5-64A3-3F48-8FE4-AFF90259B521}" type="datetimeFigureOut">
              <a:rPr kumimoji="1" lang="zh-CN" altLang="en-US" smtClean="0"/>
              <a:t>2025/6/19</a:t>
            </a:fld>
            <a:endParaRPr kumimoji="1"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0402C-CD9B-304C-88CA-962A8E780B10}" type="slidenum">
              <a:rPr kumimoji="1" lang="zh-CN" altLang="en-US" smtClean="0"/>
              <a:t>‹Nr.›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8185346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3FCE5-64A3-3F48-8FE4-AFF90259B521}" type="datetimeFigureOut">
              <a:rPr kumimoji="1" lang="zh-CN" altLang="en-US" smtClean="0"/>
              <a:t>2025/6/19</a:t>
            </a:fld>
            <a:endParaRPr kumimoji="1"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0402C-CD9B-304C-88CA-962A8E780B10}" type="slidenum">
              <a:rPr kumimoji="1" lang="zh-CN" altLang="en-US" smtClean="0"/>
              <a:t>‹Nr.›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4513988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3FCE5-64A3-3F48-8FE4-AFF90259B521}" type="datetimeFigureOut">
              <a:rPr kumimoji="1" lang="zh-CN" altLang="en-US" smtClean="0"/>
              <a:t>2025/6/19</a:t>
            </a:fld>
            <a:endParaRPr kumimoji="1"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0402C-CD9B-304C-88CA-962A8E780B10}" type="slidenum">
              <a:rPr kumimoji="1" lang="zh-CN" altLang="en-US" smtClean="0"/>
              <a:t>‹Nr.›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8188544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3FCE5-64A3-3F48-8FE4-AFF90259B521}" type="datetimeFigureOut">
              <a:rPr kumimoji="1" lang="zh-CN" altLang="en-US" smtClean="0"/>
              <a:t>2025/6/19</a:t>
            </a:fld>
            <a:endParaRPr kumimoji="1"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0402C-CD9B-304C-88CA-962A8E780B10}" type="slidenum">
              <a:rPr kumimoji="1" lang="zh-CN" altLang="en-US" smtClean="0"/>
              <a:t>‹Nr.›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333766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53FCE5-64A3-3F48-8FE4-AFF90259B521}" type="datetimeFigureOut">
              <a:rPr kumimoji="1" lang="zh-CN" altLang="en-US" smtClean="0"/>
              <a:t>2025/6/19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B0402C-CD9B-304C-88CA-962A8E780B10}" type="slidenum">
              <a:rPr kumimoji="1" lang="zh-CN" altLang="en-US" smtClean="0"/>
              <a:t>‹Nr.›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509682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Grafik 7">
            <a:extLst>
              <a:ext uri="{FF2B5EF4-FFF2-40B4-BE49-F238E27FC236}">
                <a16:creationId xmlns:a16="http://schemas.microsoft.com/office/drawing/2014/main" id="{94113703-8DB2-566F-897B-FDC7018A921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2825" y="0"/>
            <a:ext cx="1781175" cy="171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Title Placeholder 1">
            <a:extLst>
              <a:ext uri="{FF2B5EF4-FFF2-40B4-BE49-F238E27FC236}">
                <a16:creationId xmlns:a16="http://schemas.microsoft.com/office/drawing/2014/main" id="{1A8D82D1-47D8-3146-0461-E63C93E785C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28650" y="1365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zh-CN"/>
              <a:t>Mastertitelformat bearbeiten</a:t>
            </a:r>
            <a:endParaRPr lang="en-US" altLang="zh-CN"/>
          </a:p>
        </p:txBody>
      </p:sp>
      <p:sp>
        <p:nvSpPr>
          <p:cNvPr id="2052" name="Text Placeholder 2">
            <a:extLst>
              <a:ext uri="{FF2B5EF4-FFF2-40B4-BE49-F238E27FC236}">
                <a16:creationId xmlns:a16="http://schemas.microsoft.com/office/drawing/2014/main" id="{0B4BEC83-1701-3E56-CF66-C6B455DE28D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zh-CN"/>
              <a:t>Mastertextformat bearbeiten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086D5A-B166-4378-A32B-04538BC786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B58BEB9-68A0-4C7C-B3A6-8D42C79E0B63}" type="datetimeFigureOut">
              <a:rPr lang="de-DE" altLang="zh-CN"/>
              <a:pPr>
                <a:defRPr/>
              </a:pPr>
              <a:t>19.06.2025</a:t>
            </a:fld>
            <a:endParaRPr lang="de-DE" altLang="zh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74B9C3-11E7-C202-1A3F-482801ED3B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de-DE" altLang="zh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FEB8EA-5262-C461-8CF7-B4C2941789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A8AE4304-2719-46FC-89DF-0A9B63D5B6C1}" type="slidenum">
              <a:rPr lang="de-DE" altLang="zh-CN"/>
              <a:pPr/>
              <a:t>‹Nr.›</a:t>
            </a:fld>
            <a:endParaRPr lang="de-DE" altLang="zh-CN"/>
          </a:p>
        </p:txBody>
      </p:sp>
      <p:sp>
        <p:nvSpPr>
          <p:cNvPr id="7" name="Line 5">
            <a:extLst>
              <a:ext uri="{FF2B5EF4-FFF2-40B4-BE49-F238E27FC236}">
                <a16:creationId xmlns:a16="http://schemas.microsoft.com/office/drawing/2014/main" id="{E6F34BD2-CD3B-40A4-807D-9DB484BD86DC}"/>
              </a:ext>
            </a:extLst>
          </p:cNvPr>
          <p:cNvSpPr>
            <a:spLocks noChangeShapeType="1"/>
          </p:cNvSpPr>
          <p:nvPr/>
        </p:nvSpPr>
        <p:spPr bwMode="auto">
          <a:xfrm>
            <a:off x="381000" y="1143000"/>
            <a:ext cx="6732588" cy="3175"/>
          </a:xfrm>
          <a:prstGeom prst="line">
            <a:avLst/>
          </a:prstGeom>
          <a:noFill/>
          <a:ln w="76200">
            <a:solidFill>
              <a:srgbClr val="07B5EB"/>
            </a:solidFill>
            <a:round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de-DE" dirty="0">
              <a:ln>
                <a:solidFill>
                  <a:srgbClr val="00B0F0"/>
                </a:solidFill>
              </a:ln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18070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200" kern="1200">
          <a:solidFill>
            <a:srgbClr val="3333CC"/>
          </a:solidFill>
          <a:latin typeface="SimHei" panose="02010609060101010101" pitchFamily="49" charset="-122"/>
          <a:ea typeface="SimHei" panose="02010609060101010101" pitchFamily="49" charset="-122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rgbClr val="3333CC"/>
          </a:solidFill>
          <a:latin typeface="SimHei" panose="02010609060101010101" pitchFamily="49" charset="-122"/>
          <a:ea typeface="SimHei" panose="02010609060101010101" pitchFamily="49" charset="-122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rgbClr val="3333CC"/>
          </a:solidFill>
          <a:latin typeface="SimHei" panose="02010609060101010101" pitchFamily="49" charset="-122"/>
          <a:ea typeface="SimHei" panose="02010609060101010101" pitchFamily="49" charset="-122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rgbClr val="3333CC"/>
          </a:solidFill>
          <a:latin typeface="SimHei" panose="02010609060101010101" pitchFamily="49" charset="-122"/>
          <a:ea typeface="SimHei" panose="02010609060101010101" pitchFamily="49" charset="-122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rgbClr val="3333CC"/>
          </a:solidFill>
          <a:latin typeface="SimHei" panose="02010609060101010101" pitchFamily="49" charset="-122"/>
          <a:ea typeface="SimHei" panose="02010609060101010101" pitchFamily="49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rgbClr val="3333CC"/>
          </a:solidFill>
          <a:latin typeface="SimHei" panose="02010609060101010101" pitchFamily="49" charset="-122"/>
          <a:ea typeface="SimHei" panose="02010609060101010101" pitchFamily="49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rgbClr val="3333CC"/>
          </a:solidFill>
          <a:latin typeface="SimHei" panose="02010609060101010101" pitchFamily="49" charset="-122"/>
          <a:ea typeface="SimHei" panose="02010609060101010101" pitchFamily="49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rgbClr val="3333CC"/>
          </a:solidFill>
          <a:latin typeface="SimHei" panose="02010609060101010101" pitchFamily="49" charset="-122"/>
          <a:ea typeface="SimHei" panose="02010609060101010101" pitchFamily="49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rgbClr val="3333CC"/>
          </a:solidFill>
          <a:latin typeface="SimHei" panose="02010609060101010101" pitchFamily="49" charset="-122"/>
          <a:ea typeface="SimHei" panose="02010609060101010101" pitchFamily="49" charset="-122"/>
        </a:defRPr>
      </a:lvl9pPr>
    </p:titleStyle>
    <p:bodyStyle>
      <a:lvl1pPr algn="ctr" rtl="0" fontAlgn="base">
        <a:lnSpc>
          <a:spcPct val="90000"/>
        </a:lnSpc>
        <a:spcBef>
          <a:spcPts val="1000"/>
        </a:spcBef>
        <a:spcAft>
          <a:spcPct val="0"/>
        </a:spcAft>
        <a:defRPr sz="4200" kern="1200">
          <a:solidFill>
            <a:schemeClr val="tx1"/>
          </a:solidFill>
          <a:latin typeface="SimHei" panose="02010609060101010101" pitchFamily="49" charset="-122"/>
          <a:ea typeface="SimHei" panose="02010609060101010101" pitchFamily="49" charset="-122"/>
          <a:cs typeface="+mn-cs"/>
        </a:defRPr>
      </a:lvl1pPr>
      <a:lvl2pPr marL="457200" algn="ctr" rtl="0" fontAlgn="base">
        <a:lnSpc>
          <a:spcPct val="90000"/>
        </a:lnSpc>
        <a:spcBef>
          <a:spcPts val="500"/>
        </a:spcBef>
        <a:spcAft>
          <a:spcPct val="0"/>
        </a:spcAft>
        <a:defRPr sz="4200" kern="1200">
          <a:solidFill>
            <a:schemeClr val="tx1"/>
          </a:solidFill>
          <a:latin typeface="SimHei" panose="02010609060101010101" pitchFamily="49" charset="-122"/>
          <a:ea typeface="SimHei" panose="02010609060101010101" pitchFamily="49" charset="-122"/>
          <a:cs typeface="+mn-cs"/>
        </a:defRPr>
      </a:lvl2pPr>
      <a:lvl3pPr marL="914400" algn="ctr" rtl="0" fontAlgn="base">
        <a:lnSpc>
          <a:spcPct val="90000"/>
        </a:lnSpc>
        <a:spcBef>
          <a:spcPts val="500"/>
        </a:spcBef>
        <a:spcAft>
          <a:spcPct val="0"/>
        </a:spcAft>
        <a:defRPr sz="4200" kern="1200">
          <a:solidFill>
            <a:schemeClr val="tx1"/>
          </a:solidFill>
          <a:latin typeface="SimHei" panose="02010609060101010101" pitchFamily="49" charset="-122"/>
          <a:ea typeface="SimHei" panose="02010609060101010101" pitchFamily="49" charset="-122"/>
          <a:cs typeface="+mn-cs"/>
        </a:defRPr>
      </a:lvl3pPr>
      <a:lvl4pPr marL="1371600" algn="ctr" rtl="0" fontAlgn="base">
        <a:lnSpc>
          <a:spcPct val="90000"/>
        </a:lnSpc>
        <a:spcBef>
          <a:spcPts val="500"/>
        </a:spcBef>
        <a:spcAft>
          <a:spcPct val="0"/>
        </a:spcAft>
        <a:defRPr sz="4200" kern="1200">
          <a:solidFill>
            <a:schemeClr val="tx1"/>
          </a:solidFill>
          <a:latin typeface="SimHei" panose="02010609060101010101" pitchFamily="49" charset="-122"/>
          <a:ea typeface="SimHei" panose="02010609060101010101" pitchFamily="49" charset="-122"/>
          <a:cs typeface="+mn-cs"/>
        </a:defRPr>
      </a:lvl4pPr>
      <a:lvl5pPr marL="1828800" algn="ctr" rtl="0" fontAlgn="base">
        <a:lnSpc>
          <a:spcPct val="90000"/>
        </a:lnSpc>
        <a:spcBef>
          <a:spcPts val="500"/>
        </a:spcBef>
        <a:spcAft>
          <a:spcPct val="0"/>
        </a:spcAft>
        <a:defRPr sz="4200" kern="1200">
          <a:solidFill>
            <a:schemeClr val="tx1"/>
          </a:solidFill>
          <a:latin typeface="SimHei" panose="02010609060101010101" pitchFamily="49" charset="-122"/>
          <a:ea typeface="SimHei" panose="02010609060101010101" pitchFamily="49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sv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5DEA4B-ACC3-232E-4977-5F50FEF036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id="{E8091D1C-542F-DAD4-872D-04E339114DB9}"/>
              </a:ext>
            </a:extLst>
          </p:cNvPr>
          <p:cNvSpPr txBox="1">
            <a:spLocks/>
          </p:cNvSpPr>
          <p:nvPr/>
        </p:nvSpPr>
        <p:spPr bwMode="auto">
          <a:xfrm>
            <a:off x="1046747" y="0"/>
            <a:ext cx="6629709" cy="1106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just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defRPr sz="4200">
                <a:solidFill>
                  <a:schemeClr val="tx1"/>
                </a:solidFill>
                <a:latin typeface="SimHei" panose="02010609060101010101" pitchFamily="49" charset="-122"/>
                <a:ea typeface="SimHei" panose="02010609060101010101" pitchFamily="49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zh-CN" altLang="en-US" dirty="0">
                <a:solidFill>
                  <a:schemeClr val="accent5">
                    <a:lumMod val="75000"/>
                  </a:schemeClr>
                </a:solidFill>
              </a:rPr>
              <a:t>讲道</a:t>
            </a:r>
            <a:endParaRPr lang="de-DE" altLang="zh-CN" b="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EE4D504D-F958-A98B-C7D5-FC04BCE40DFA}"/>
              </a:ext>
            </a:extLst>
          </p:cNvPr>
          <p:cNvSpPr txBox="1">
            <a:spLocks/>
          </p:cNvSpPr>
          <p:nvPr/>
        </p:nvSpPr>
        <p:spPr bwMode="auto">
          <a:xfrm>
            <a:off x="0" y="1146295"/>
            <a:ext cx="9143999" cy="2282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anchor="b"/>
          <a:lstStyle>
            <a:lvl1pPr algn="just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defRPr sz="4200">
                <a:solidFill>
                  <a:schemeClr val="tx1"/>
                </a:solidFill>
                <a:latin typeface="SimHei" panose="02010609060101010101" pitchFamily="49" charset="-122"/>
                <a:ea typeface="SimHei" panose="02010609060101010101" pitchFamily="49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6000" dirty="0">
                <a:solidFill>
                  <a:prstClr val="black"/>
                </a:solidFill>
              </a:rPr>
              <a:t>建造生命的灵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9080B4B4-EE1B-99D1-66D4-9444992613FA}"/>
              </a:ext>
            </a:extLst>
          </p:cNvPr>
          <p:cNvSpPr txBox="1">
            <a:spLocks/>
          </p:cNvSpPr>
          <p:nvPr/>
        </p:nvSpPr>
        <p:spPr bwMode="auto">
          <a:xfrm>
            <a:off x="1" y="3701846"/>
            <a:ext cx="9143999" cy="2933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anchor="t"/>
          <a:lstStyle>
            <a:lvl1pPr algn="just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defRPr sz="4200">
                <a:solidFill>
                  <a:schemeClr val="tx1"/>
                </a:solidFill>
                <a:latin typeface="SimHei" panose="02010609060101010101" pitchFamily="49" charset="-122"/>
                <a:ea typeface="SimHei" panose="02010609060101010101" pitchFamily="49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3200" dirty="0">
                <a:solidFill>
                  <a:prstClr val="black"/>
                </a:solidFill>
              </a:rPr>
              <a:t>讲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道：段思奇</a:t>
            </a:r>
            <a:r>
              <a:rPr lang="zh-CN" altLang="en-US" sz="3200" dirty="0">
                <a:solidFill>
                  <a:prstClr val="black"/>
                </a:solidFill>
              </a:rPr>
              <a:t> 神学生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经文：箴言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8:1-4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、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22-31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；罗马书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5:1-5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3200" b="1">
                <a:solidFill>
                  <a:prstClr val="black"/>
                </a:solidFill>
              </a:rPr>
              <a:t>约翰</a:t>
            </a: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福音</a:t>
            </a: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16</a:t>
            </a:r>
            <a:r>
              <a:rPr lang="en-US" altLang="zh-CN" sz="3200" b="1">
                <a:solidFill>
                  <a:prstClr val="black"/>
                </a:solidFill>
              </a:rPr>
              <a:t>:12-15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1934232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5A7FA0-0C10-2600-B592-A0BFC54306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2">
            <a:extLst>
              <a:ext uri="{FF2B5EF4-FFF2-40B4-BE49-F238E27FC236}">
                <a16:creationId xmlns:a16="http://schemas.microsoft.com/office/drawing/2014/main" id="{93735A44-9442-F001-05F9-1B9B8B2AA1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5581" y="1318437"/>
            <a:ext cx="8390075" cy="1106907"/>
          </a:xfrm>
        </p:spPr>
        <p:txBody>
          <a:bodyPr>
            <a:noAutofit/>
          </a:bodyPr>
          <a:lstStyle/>
          <a:p>
            <a:pPr marL="571500" indent="-571500" algn="just">
              <a:lnSpc>
                <a:spcPct val="100000"/>
              </a:lnSpc>
              <a:buFont typeface="+mj-ea"/>
              <a:buAutoNum type="ea1JpnChsDbPeriod" startAt="2"/>
            </a:pPr>
            <a:r>
              <a:rPr lang="zh-TW" altLang="en-US" sz="3200" kern="100">
                <a:solidFill>
                  <a:srgbClr val="2E75B6"/>
                </a:solidFill>
                <a:uFill>
                  <a:solidFill>
                    <a:srgbClr val="000000"/>
                  </a:solidFill>
                </a:uFill>
                <a:latin typeface="SimHei" panose="02010609060101010101" pitchFamily="49" charset="-122"/>
                <a:ea typeface="SimHei" panose="02010609060101010101" pitchFamily="49" charset="-122"/>
                <a:cs typeface="DengXian" panose="02010600030101010101" pitchFamily="2" charset="-122"/>
              </a:rPr>
              <a:t>结构</a:t>
            </a:r>
            <a:r>
              <a:rPr lang="zh-CN" altLang="en-US" sz="3200" kern="100">
                <a:solidFill>
                  <a:srgbClr val="2E75B6"/>
                </a:solidFill>
                <a:uFill>
                  <a:solidFill>
                    <a:srgbClr val="000000"/>
                  </a:solidFill>
                </a:uFill>
                <a:latin typeface="SimHei" panose="02010609060101010101" pitchFamily="49" charset="-122"/>
                <a:ea typeface="SimHei" panose="02010609060101010101" pitchFamily="49" charset="-122"/>
                <a:cs typeface="DengXian" panose="02010600030101010101" pitchFamily="2" charset="-122"/>
              </a:rPr>
              <a:t>：</a:t>
            </a:r>
            <a:r>
              <a:rPr lang="zh-TW" altLang="en-US" sz="3200" kern="100">
                <a:solidFill>
                  <a:srgbClr val="2E75B6"/>
                </a:solidFill>
                <a:uFill>
                  <a:solidFill>
                    <a:srgbClr val="000000"/>
                  </a:solidFill>
                </a:uFill>
                <a:latin typeface="SimHei" panose="02010609060101010101" pitchFamily="49" charset="-122"/>
                <a:ea typeface="SimHei" panose="02010609060101010101" pitchFamily="49" charset="-122"/>
                <a:cs typeface="DengXian" panose="02010600030101010101" pitchFamily="2" charset="-122"/>
              </a:rPr>
              <a:t>圣灵引导我们进入真理，认识基督</a:t>
            </a:r>
            <a:endParaRPr lang="en-US" altLang="zh-CN" sz="3200">
              <a:solidFill>
                <a:srgbClr val="2E75B6"/>
              </a:solidFill>
              <a:latin typeface="SimHei" panose="02010609060101010101" pitchFamily="49" charset="-122"/>
              <a:ea typeface="SimHei" panose="02010609060101010101" pitchFamily="49" charset="-122"/>
            </a:endParaRPr>
          </a:p>
          <a:p>
            <a:pPr marL="0" indent="0">
              <a:lnSpc>
                <a:spcPct val="120000"/>
              </a:lnSpc>
              <a:spcBef>
                <a:spcPts val="1200"/>
              </a:spcBef>
              <a:buNone/>
            </a:pPr>
            <a:endParaRPr lang="en-US" altLang="zh-CN" sz="3200">
              <a:solidFill>
                <a:srgbClr val="2E75B6"/>
              </a:solidFill>
              <a:latin typeface="SimHei" panose="02010609060101010101" pitchFamily="49" charset="-122"/>
              <a:ea typeface="SimHei" panose="02010609060101010101" pitchFamily="49" charset="-122"/>
            </a:endParaRPr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11953127-3F66-03B4-6788-79EE2A9E1372}"/>
              </a:ext>
            </a:extLst>
          </p:cNvPr>
          <p:cNvSpPr txBox="1">
            <a:spLocks/>
          </p:cNvSpPr>
          <p:nvPr/>
        </p:nvSpPr>
        <p:spPr bwMode="auto">
          <a:xfrm>
            <a:off x="1046747" y="0"/>
            <a:ext cx="8208089" cy="1106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just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defRPr sz="4200">
                <a:solidFill>
                  <a:schemeClr val="tx1"/>
                </a:solidFill>
                <a:latin typeface="SimHei" panose="02010609060101010101" pitchFamily="49" charset="-122"/>
                <a:ea typeface="SimHei" panose="02010609060101010101" pitchFamily="49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zh-CN" altLang="en-US" dirty="0">
                <a:solidFill>
                  <a:schemeClr val="accent5">
                    <a:lumMod val="75000"/>
                  </a:schemeClr>
                </a:solidFill>
              </a:rPr>
              <a:t>讲</a:t>
            </a:r>
            <a:r>
              <a:rPr lang="zh-CN" altLang="en-US" b="0" dirty="0">
                <a:solidFill>
                  <a:schemeClr val="accent5">
                    <a:lumMod val="75000"/>
                  </a:schemeClr>
                </a:solidFill>
              </a:rPr>
              <a:t>道：建造生命的灵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83742C6D-93A3-8F80-88A7-ACE0A8F636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0688" y="2147778"/>
            <a:ext cx="6502623" cy="4066698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D67E8CCD-1955-1DF8-7950-925F02D68767}"/>
              </a:ext>
            </a:extLst>
          </p:cNvPr>
          <p:cNvSpPr txBox="1"/>
          <p:nvPr/>
        </p:nvSpPr>
        <p:spPr>
          <a:xfrm>
            <a:off x="854068" y="6347637"/>
            <a:ext cx="75730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00">
                <a:latin typeface="Aptos" panose="020B0004020202020204" pitchFamily="34" charset="0"/>
              </a:rPr>
              <a:t>https://wearesocial.com/de/blog/2024/01/digital-2024-5-milliarden-social-media-nutzer-innen/</a:t>
            </a:r>
            <a:endParaRPr kumimoji="1" lang="zh-CN" altLang="en-US" sz="1400">
              <a:latin typeface="Aptos" panose="020B0004020202020204" pitchFamily="34" charset="0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7C128F69-5425-2F4C-2182-41160DA39964}"/>
              </a:ext>
            </a:extLst>
          </p:cNvPr>
          <p:cNvSpPr/>
          <p:nvPr/>
        </p:nvSpPr>
        <p:spPr>
          <a:xfrm>
            <a:off x="1828800" y="3189767"/>
            <a:ext cx="1116419" cy="1318438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3BA65B89-4954-2A8E-5019-DEB9670347FF}"/>
              </a:ext>
            </a:extLst>
          </p:cNvPr>
          <p:cNvSpPr/>
          <p:nvPr/>
        </p:nvSpPr>
        <p:spPr>
          <a:xfrm>
            <a:off x="4762257" y="3189767"/>
            <a:ext cx="1116419" cy="1318438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0850489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825699-6B1E-56FC-0AAB-3138579344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2">
            <a:extLst>
              <a:ext uri="{FF2B5EF4-FFF2-40B4-BE49-F238E27FC236}">
                <a16:creationId xmlns:a16="http://schemas.microsoft.com/office/drawing/2014/main" id="{852944E4-3AEB-C4E5-E9D2-A37B14700C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5581" y="1318437"/>
            <a:ext cx="8390075" cy="2296633"/>
          </a:xfrm>
        </p:spPr>
        <p:txBody>
          <a:bodyPr>
            <a:noAutofit/>
          </a:bodyPr>
          <a:lstStyle/>
          <a:p>
            <a:pPr marL="571500" indent="-571500" algn="just">
              <a:lnSpc>
                <a:spcPct val="100000"/>
              </a:lnSpc>
              <a:buFont typeface="+mj-ea"/>
              <a:buAutoNum type="ea1JpnChsDbPeriod" startAt="2"/>
            </a:pPr>
            <a:r>
              <a:rPr lang="zh-TW" altLang="en-US" sz="3200" kern="100">
                <a:solidFill>
                  <a:srgbClr val="2E75B6"/>
                </a:solidFill>
                <a:uFill>
                  <a:solidFill>
                    <a:srgbClr val="000000"/>
                  </a:solidFill>
                </a:uFill>
                <a:latin typeface="SimHei" panose="02010609060101010101" pitchFamily="49" charset="-122"/>
                <a:ea typeface="SimHei" panose="02010609060101010101" pitchFamily="49" charset="-122"/>
                <a:cs typeface="DengXian" panose="02010600030101010101" pitchFamily="2" charset="-122"/>
              </a:rPr>
              <a:t>结构</a:t>
            </a:r>
            <a:r>
              <a:rPr lang="zh-CN" altLang="en-US" sz="3200" kern="100">
                <a:solidFill>
                  <a:srgbClr val="2E75B6"/>
                </a:solidFill>
                <a:uFill>
                  <a:solidFill>
                    <a:srgbClr val="000000"/>
                  </a:solidFill>
                </a:uFill>
                <a:latin typeface="SimHei" panose="02010609060101010101" pitchFamily="49" charset="-122"/>
                <a:ea typeface="SimHei" panose="02010609060101010101" pitchFamily="49" charset="-122"/>
                <a:cs typeface="DengXian" panose="02010600030101010101" pitchFamily="2" charset="-122"/>
              </a:rPr>
              <a:t>：</a:t>
            </a:r>
            <a:r>
              <a:rPr lang="zh-TW" altLang="en-US" sz="3200" kern="100">
                <a:solidFill>
                  <a:srgbClr val="2E75B6"/>
                </a:solidFill>
                <a:uFill>
                  <a:solidFill>
                    <a:srgbClr val="000000"/>
                  </a:solidFill>
                </a:uFill>
                <a:latin typeface="SimHei" panose="02010609060101010101" pitchFamily="49" charset="-122"/>
                <a:ea typeface="SimHei" panose="02010609060101010101" pitchFamily="49" charset="-122"/>
                <a:cs typeface="DengXian" panose="02010600030101010101" pitchFamily="2" charset="-122"/>
              </a:rPr>
              <a:t>圣灵引导我们进入真理，认识基督</a:t>
            </a:r>
            <a:endParaRPr lang="en-US" altLang="zh-TW" sz="3200" kern="100">
              <a:solidFill>
                <a:srgbClr val="2E75B6"/>
              </a:solidFill>
              <a:uFill>
                <a:solidFill>
                  <a:srgbClr val="000000"/>
                </a:solidFill>
              </a:uFill>
              <a:latin typeface="SimHei" panose="02010609060101010101" pitchFamily="49" charset="-122"/>
              <a:ea typeface="SimHei" panose="02010609060101010101" pitchFamily="49" charset="-122"/>
              <a:cs typeface="DengXian" panose="02010600030101010101" pitchFamily="2" charset="-122"/>
            </a:endParaRPr>
          </a:p>
          <a:p>
            <a:pPr marL="571500" indent="-571500" algn="just">
              <a:lnSpc>
                <a:spcPct val="100000"/>
              </a:lnSpc>
              <a:buFont typeface="+mj-ea"/>
              <a:buAutoNum type="ea1JpnChsDbPeriod" startAt="2"/>
            </a:pPr>
            <a:endParaRPr lang="en-US" altLang="zh-CN" sz="2400" kern="100">
              <a:solidFill>
                <a:srgbClr val="2E75B6"/>
              </a:solidFill>
              <a:uFill>
                <a:solidFill>
                  <a:srgbClr val="000000"/>
                </a:solidFill>
              </a:uFill>
              <a:latin typeface="SimHei" panose="02010609060101010101" pitchFamily="49" charset="-122"/>
              <a:ea typeface="SimHei" panose="02010609060101010101" pitchFamily="49" charset="-122"/>
            </a:endParaRPr>
          </a:p>
          <a:p>
            <a:pPr marL="0" indent="0">
              <a:lnSpc>
                <a:spcPct val="100000"/>
              </a:lnSpc>
              <a:spcBef>
                <a:spcPts val="1200"/>
              </a:spcBef>
              <a:buNone/>
            </a:pPr>
            <a:r>
              <a:rPr lang="zh-CN" altLang="en-US" sz="2400">
                <a:latin typeface="SimHei" panose="02010609060101010101" pitchFamily="49" charset="-122"/>
                <a:ea typeface="SimHei" panose="02010609060101010101" pitchFamily="49" charset="-122"/>
              </a:rPr>
              <a:t> </a:t>
            </a:r>
            <a:endParaRPr lang="en-US" altLang="zh-CN" sz="2400">
              <a:latin typeface="SimHei" panose="02010609060101010101" pitchFamily="49" charset="-122"/>
              <a:ea typeface="SimHei" panose="02010609060101010101" pitchFamily="49" charset="-122"/>
            </a:endParaRPr>
          </a:p>
          <a:p>
            <a:pPr marL="0" indent="0">
              <a:lnSpc>
                <a:spcPct val="120000"/>
              </a:lnSpc>
              <a:spcBef>
                <a:spcPts val="1200"/>
              </a:spcBef>
              <a:buNone/>
            </a:pPr>
            <a:r>
              <a:rPr lang="zh-CN" altLang="en-US" sz="3200">
                <a:latin typeface="SimHei" panose="02010609060101010101" pitchFamily="49" charset="-122"/>
                <a:ea typeface="SimHei" panose="02010609060101010101" pitchFamily="49" charset="-122"/>
              </a:rPr>
              <a:t>  石棉：一级致癌物</a:t>
            </a:r>
            <a:endParaRPr lang="en-US" altLang="zh-CN" sz="3200">
              <a:solidFill>
                <a:srgbClr val="2E75B6"/>
              </a:solidFill>
              <a:latin typeface="SimHei" panose="02010609060101010101" pitchFamily="49" charset="-122"/>
              <a:ea typeface="SimHei" panose="02010609060101010101" pitchFamily="49" charset="-122"/>
            </a:endParaRPr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32A109D3-C24B-02BB-5E68-3463A54F36A6}"/>
              </a:ext>
            </a:extLst>
          </p:cNvPr>
          <p:cNvSpPr txBox="1">
            <a:spLocks/>
          </p:cNvSpPr>
          <p:nvPr/>
        </p:nvSpPr>
        <p:spPr bwMode="auto">
          <a:xfrm>
            <a:off x="1046747" y="0"/>
            <a:ext cx="8208089" cy="1106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just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defRPr sz="4200">
                <a:solidFill>
                  <a:schemeClr val="tx1"/>
                </a:solidFill>
                <a:latin typeface="SimHei" panose="02010609060101010101" pitchFamily="49" charset="-122"/>
                <a:ea typeface="SimHei" panose="02010609060101010101" pitchFamily="49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zh-CN" altLang="en-US" dirty="0">
                <a:solidFill>
                  <a:schemeClr val="accent5">
                    <a:lumMod val="75000"/>
                  </a:schemeClr>
                </a:solidFill>
              </a:rPr>
              <a:t>讲</a:t>
            </a:r>
            <a:r>
              <a:rPr lang="zh-CN" altLang="en-US" b="0" dirty="0">
                <a:solidFill>
                  <a:schemeClr val="accent5">
                    <a:lumMod val="75000"/>
                  </a:schemeClr>
                </a:solidFill>
              </a:rPr>
              <a:t>道：建造生命的灵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51F0C488-57D2-3678-B3F3-1E52B4EB72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1721" y="2075121"/>
            <a:ext cx="3326698" cy="448339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23EA232-038B-981E-C864-119A754AB5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8754" y="3925253"/>
            <a:ext cx="3959795" cy="2633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3005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BF7A75-526E-D984-C119-91CC9A7B09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2">
            <a:extLst>
              <a:ext uri="{FF2B5EF4-FFF2-40B4-BE49-F238E27FC236}">
                <a16:creationId xmlns:a16="http://schemas.microsoft.com/office/drawing/2014/main" id="{040090F2-24CE-BA06-9CD0-64CB0E5D8A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5581" y="1318437"/>
            <a:ext cx="8390075" cy="5305647"/>
          </a:xfrm>
        </p:spPr>
        <p:txBody>
          <a:bodyPr>
            <a:noAutofit/>
          </a:bodyPr>
          <a:lstStyle/>
          <a:p>
            <a:pPr marL="571500" indent="-571500" algn="just">
              <a:lnSpc>
                <a:spcPct val="100000"/>
              </a:lnSpc>
              <a:buFont typeface="+mj-ea"/>
              <a:buAutoNum type="ea1JpnChsDbPeriod" startAt="2"/>
            </a:pPr>
            <a:r>
              <a:rPr lang="zh-TW" altLang="en-US" sz="3200" kern="100">
                <a:solidFill>
                  <a:srgbClr val="2E75B6"/>
                </a:solidFill>
                <a:uFill>
                  <a:solidFill>
                    <a:srgbClr val="000000"/>
                  </a:solidFill>
                </a:uFill>
                <a:latin typeface="SimHei" panose="02010609060101010101" pitchFamily="49" charset="-122"/>
                <a:ea typeface="SimHei" panose="02010609060101010101" pitchFamily="49" charset="-122"/>
                <a:cs typeface="DengXian" panose="02010600030101010101" pitchFamily="2" charset="-122"/>
              </a:rPr>
              <a:t>结构</a:t>
            </a:r>
            <a:r>
              <a:rPr lang="zh-CN" altLang="en-US" sz="3200" kern="100">
                <a:solidFill>
                  <a:srgbClr val="2E75B6"/>
                </a:solidFill>
                <a:uFill>
                  <a:solidFill>
                    <a:srgbClr val="000000"/>
                  </a:solidFill>
                </a:uFill>
                <a:latin typeface="SimHei" panose="02010609060101010101" pitchFamily="49" charset="-122"/>
                <a:ea typeface="SimHei" panose="02010609060101010101" pitchFamily="49" charset="-122"/>
                <a:cs typeface="DengXian" panose="02010600030101010101" pitchFamily="2" charset="-122"/>
              </a:rPr>
              <a:t>：</a:t>
            </a:r>
            <a:r>
              <a:rPr lang="zh-TW" altLang="en-US" sz="3200" kern="100">
                <a:solidFill>
                  <a:srgbClr val="2E75B6"/>
                </a:solidFill>
                <a:uFill>
                  <a:solidFill>
                    <a:srgbClr val="000000"/>
                  </a:solidFill>
                </a:uFill>
                <a:latin typeface="SimHei" panose="02010609060101010101" pitchFamily="49" charset="-122"/>
                <a:ea typeface="SimHei" panose="02010609060101010101" pitchFamily="49" charset="-122"/>
                <a:cs typeface="DengXian" panose="02010600030101010101" pitchFamily="2" charset="-122"/>
              </a:rPr>
              <a:t>圣灵引导我们进入真理，认识基督</a:t>
            </a:r>
            <a:endParaRPr lang="en-US" altLang="zh-CN" sz="3200">
              <a:solidFill>
                <a:srgbClr val="2E75B6"/>
              </a:solidFill>
              <a:latin typeface="SimHei" panose="02010609060101010101" pitchFamily="49" charset="-122"/>
              <a:ea typeface="SimHei" panose="02010609060101010101" pitchFamily="49" charset="-122"/>
            </a:endParaRPr>
          </a:p>
          <a:p>
            <a:pPr marL="0" indent="0">
              <a:lnSpc>
                <a:spcPct val="100000"/>
              </a:lnSpc>
              <a:spcBef>
                <a:spcPts val="1200"/>
              </a:spcBef>
              <a:buNone/>
            </a:pPr>
            <a:r>
              <a:rPr lang="zh-CN" altLang="en-US">
                <a:latin typeface="SimHei" panose="02010609060101010101" pitchFamily="49" charset="-122"/>
                <a:ea typeface="SimHei" panose="02010609060101010101" pitchFamily="49" charset="-122"/>
              </a:rPr>
              <a:t>箴言</a:t>
            </a:r>
            <a:r>
              <a:rPr lang="en-US" altLang="zh-CN">
                <a:latin typeface="SimHei" panose="02010609060101010101" pitchFamily="49" charset="-122"/>
                <a:ea typeface="SimHei" panose="02010609060101010101" pitchFamily="49" charset="-122"/>
              </a:rPr>
              <a:t>8:22-23</a:t>
            </a:r>
            <a:endParaRPr lang="zh-CN" altLang="en-US">
              <a:latin typeface="SimHei" panose="02010609060101010101" pitchFamily="49" charset="-122"/>
              <a:ea typeface="SimHei" panose="02010609060101010101" pitchFamily="49" charset="-122"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zh-CN" altLang="en-US">
                <a:latin typeface="SimHei" panose="02010609060101010101" pitchFamily="49" charset="-122"/>
                <a:ea typeface="SimHei" panose="02010609060101010101" pitchFamily="49" charset="-122"/>
              </a:rPr>
              <a:t>    </a:t>
            </a:r>
            <a:r>
              <a:rPr lang="en-US" altLang="zh-CN">
                <a:latin typeface="SimHei" panose="02010609060101010101" pitchFamily="49" charset="-122"/>
                <a:ea typeface="SimHei" panose="02010609060101010101" pitchFamily="49" charset="-122"/>
              </a:rPr>
              <a:t>22</a:t>
            </a:r>
            <a:r>
              <a:rPr lang="zh-CN" altLang="en-US">
                <a:latin typeface="SimHei" panose="02010609060101010101" pitchFamily="49" charset="-122"/>
                <a:ea typeface="SimHei" panose="02010609060101010101" pitchFamily="49" charset="-122"/>
              </a:rPr>
              <a:t> 在耶和华造化的起头，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zh-CN" altLang="en-US">
                <a:latin typeface="SimHei" panose="02010609060101010101" pitchFamily="49" charset="-122"/>
                <a:ea typeface="SimHei" panose="02010609060101010101" pitchFamily="49" charset="-122"/>
              </a:rPr>
              <a:t>       在太初创造万物之先，就有了我。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zh-CN" altLang="en-US">
                <a:latin typeface="SimHei" panose="02010609060101010101" pitchFamily="49" charset="-122"/>
                <a:ea typeface="SimHei" panose="02010609060101010101" pitchFamily="49" charset="-122"/>
              </a:rPr>
              <a:t>    </a:t>
            </a:r>
            <a:r>
              <a:rPr lang="en-US" altLang="zh-CN">
                <a:latin typeface="SimHei" panose="02010609060101010101" pitchFamily="49" charset="-122"/>
                <a:ea typeface="SimHei" panose="02010609060101010101" pitchFamily="49" charset="-122"/>
              </a:rPr>
              <a:t>23</a:t>
            </a:r>
            <a:r>
              <a:rPr lang="zh-CN" altLang="en-US">
                <a:latin typeface="SimHei" panose="02010609060101010101" pitchFamily="49" charset="-122"/>
                <a:ea typeface="SimHei" panose="02010609060101010101" pitchFamily="49" charset="-122"/>
              </a:rPr>
              <a:t> 从亘古，从太初，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zh-CN" altLang="en-US">
                <a:latin typeface="SimHei" panose="02010609060101010101" pitchFamily="49" charset="-122"/>
                <a:ea typeface="SimHei" panose="02010609060101010101" pitchFamily="49" charset="-122"/>
              </a:rPr>
              <a:t>       未有世界以前，我已被立。</a:t>
            </a:r>
            <a:endParaRPr lang="en-US" altLang="zh-CN">
              <a:latin typeface="SimHei" panose="02010609060101010101" pitchFamily="49" charset="-122"/>
              <a:ea typeface="SimHei" panose="02010609060101010101" pitchFamily="49" charset="-122"/>
            </a:endParaRP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zh-CN" altLang="en-US">
                <a:solidFill>
                  <a:srgbClr val="2E75B6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圣灵所启示的真理：耶稣基督道成肉身的智慧，永不改变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zh-CN" altLang="en-US">
                <a:solidFill>
                  <a:srgbClr val="2E75B6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人内心最深处的问题：罪和死亡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zh-CN" altLang="en-US">
                <a:solidFill>
                  <a:srgbClr val="2E75B6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耶稣基督给出的答案：爱和永生</a:t>
            </a:r>
            <a:endParaRPr lang="zh-CN" altLang="zh-CN">
              <a:solidFill>
                <a:srgbClr val="2E75B6"/>
              </a:solidFill>
              <a:latin typeface="SimHei" panose="02010609060101010101" pitchFamily="49" charset="-122"/>
              <a:ea typeface="SimHei" panose="02010609060101010101" pitchFamily="49" charset="-122"/>
            </a:endParaRPr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8B669905-F20D-3B94-EE63-23DF7BF3D9DF}"/>
              </a:ext>
            </a:extLst>
          </p:cNvPr>
          <p:cNvSpPr txBox="1">
            <a:spLocks/>
          </p:cNvSpPr>
          <p:nvPr/>
        </p:nvSpPr>
        <p:spPr bwMode="auto">
          <a:xfrm>
            <a:off x="1046747" y="0"/>
            <a:ext cx="8208089" cy="1106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just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defRPr sz="4200">
                <a:solidFill>
                  <a:schemeClr val="tx1"/>
                </a:solidFill>
                <a:latin typeface="SimHei" panose="02010609060101010101" pitchFamily="49" charset="-122"/>
                <a:ea typeface="SimHei" panose="02010609060101010101" pitchFamily="49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zh-CN" altLang="en-US" dirty="0">
                <a:solidFill>
                  <a:schemeClr val="accent5">
                    <a:lumMod val="75000"/>
                  </a:schemeClr>
                </a:solidFill>
              </a:rPr>
              <a:t>讲</a:t>
            </a:r>
            <a:r>
              <a:rPr lang="zh-CN" altLang="en-US" b="0" dirty="0">
                <a:solidFill>
                  <a:schemeClr val="accent5">
                    <a:lumMod val="75000"/>
                  </a:schemeClr>
                </a:solidFill>
              </a:rPr>
              <a:t>道：建造生命的灵</a:t>
            </a:r>
          </a:p>
        </p:txBody>
      </p:sp>
    </p:spTree>
    <p:extLst>
      <p:ext uri="{BB962C8B-B14F-4D97-AF65-F5344CB8AC3E}">
        <p14:creationId xmlns:p14="http://schemas.microsoft.com/office/powerpoint/2010/main" val="4164383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C1BEFC-9AF2-75E0-9056-126EFAF748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2">
            <a:extLst>
              <a:ext uri="{FF2B5EF4-FFF2-40B4-BE49-F238E27FC236}">
                <a16:creationId xmlns:a16="http://schemas.microsoft.com/office/drawing/2014/main" id="{77653EA1-C584-F3C7-2E65-6BD4618BDA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5581" y="1318437"/>
            <a:ext cx="8390075" cy="808075"/>
          </a:xfrm>
        </p:spPr>
        <p:txBody>
          <a:bodyPr>
            <a:noAutofit/>
          </a:bodyPr>
          <a:lstStyle/>
          <a:p>
            <a:pPr marL="571500" indent="-571500" algn="just">
              <a:lnSpc>
                <a:spcPct val="100000"/>
              </a:lnSpc>
              <a:buFont typeface="+mj-ea"/>
              <a:buAutoNum type="ea1JpnChsDbPeriod" startAt="3"/>
            </a:pPr>
            <a:r>
              <a:rPr lang="zh-TW" altLang="en-US" sz="3200" kern="100">
                <a:solidFill>
                  <a:srgbClr val="2E75B6"/>
                </a:solidFill>
                <a:uFill>
                  <a:solidFill>
                    <a:srgbClr val="000000"/>
                  </a:solidFill>
                </a:uFill>
                <a:latin typeface="SimHei" panose="02010609060101010101" pitchFamily="49" charset="-122"/>
                <a:ea typeface="SimHei" panose="02010609060101010101" pitchFamily="49" charset="-122"/>
                <a:cs typeface="DengXian" panose="02010600030101010101" pitchFamily="2" charset="-122"/>
              </a:rPr>
              <a:t>装修</a:t>
            </a:r>
            <a:r>
              <a:rPr lang="zh-CN" altLang="en-US" sz="3200" kern="100">
                <a:solidFill>
                  <a:srgbClr val="2E75B6"/>
                </a:solidFill>
                <a:uFill>
                  <a:solidFill>
                    <a:srgbClr val="000000"/>
                  </a:solidFill>
                </a:uFill>
                <a:latin typeface="SimHei" panose="02010609060101010101" pitchFamily="49" charset="-122"/>
                <a:ea typeface="SimHei" panose="02010609060101010101" pitchFamily="49" charset="-122"/>
                <a:cs typeface="DengXian" panose="02010600030101010101" pitchFamily="2" charset="-122"/>
              </a:rPr>
              <a:t>：</a:t>
            </a:r>
            <a:r>
              <a:rPr lang="zh-TW" altLang="en-US" sz="3200" kern="100">
                <a:solidFill>
                  <a:srgbClr val="2E75B6"/>
                </a:solidFill>
                <a:uFill>
                  <a:solidFill>
                    <a:srgbClr val="000000"/>
                  </a:solidFill>
                </a:uFill>
                <a:latin typeface="SimHei" panose="02010609060101010101" pitchFamily="49" charset="-122"/>
                <a:ea typeface="SimHei" panose="02010609060101010101" pitchFamily="49" charset="-122"/>
                <a:cs typeface="DengXian" panose="02010600030101010101" pitchFamily="2" charset="-122"/>
              </a:rPr>
              <a:t>圣灵帮助我们洁净生命，活出荣美</a:t>
            </a:r>
            <a:endParaRPr lang="en-US" altLang="zh-CN" sz="3200">
              <a:solidFill>
                <a:srgbClr val="2E75B6"/>
              </a:solidFill>
              <a:latin typeface="SimHei" panose="02010609060101010101" pitchFamily="49" charset="-122"/>
              <a:ea typeface="SimHei" panose="02010609060101010101" pitchFamily="49" charset="-122"/>
            </a:endParaRPr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2FCC708C-4661-51AA-10AD-0BB07DD15B7D}"/>
              </a:ext>
            </a:extLst>
          </p:cNvPr>
          <p:cNvSpPr txBox="1">
            <a:spLocks/>
          </p:cNvSpPr>
          <p:nvPr/>
        </p:nvSpPr>
        <p:spPr bwMode="auto">
          <a:xfrm>
            <a:off x="1046747" y="0"/>
            <a:ext cx="8208089" cy="1106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just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defRPr sz="4200">
                <a:solidFill>
                  <a:schemeClr val="tx1"/>
                </a:solidFill>
                <a:latin typeface="SimHei" panose="02010609060101010101" pitchFamily="49" charset="-122"/>
                <a:ea typeface="SimHei" panose="02010609060101010101" pitchFamily="49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zh-CN" altLang="en-US" dirty="0">
                <a:solidFill>
                  <a:schemeClr val="accent5">
                    <a:lumMod val="75000"/>
                  </a:schemeClr>
                </a:solidFill>
              </a:rPr>
              <a:t>讲</a:t>
            </a:r>
            <a:r>
              <a:rPr lang="zh-CN" altLang="en-US" b="0" dirty="0">
                <a:solidFill>
                  <a:schemeClr val="accent5">
                    <a:lumMod val="75000"/>
                  </a:schemeClr>
                </a:solidFill>
              </a:rPr>
              <a:t>道：建造生命的灵</a:t>
            </a: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7AE91C1B-297F-5C09-EB05-DF6A9640E02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401" r="49708" b="7515"/>
          <a:stretch/>
        </p:blipFill>
        <p:spPr>
          <a:xfrm>
            <a:off x="1625796" y="2126512"/>
            <a:ext cx="2583711" cy="457665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878A82C-D99B-8726-3798-87F6C94B373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9708" t="3401" b="7515"/>
          <a:stretch/>
        </p:blipFill>
        <p:spPr>
          <a:xfrm>
            <a:off x="4890977" y="2126512"/>
            <a:ext cx="2583711" cy="4576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657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D915A9-7925-E26F-E3D0-A593037D9B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2">
            <a:extLst>
              <a:ext uri="{FF2B5EF4-FFF2-40B4-BE49-F238E27FC236}">
                <a16:creationId xmlns:a16="http://schemas.microsoft.com/office/drawing/2014/main" id="{3575D94D-A131-0645-262D-FE9BA300A9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5581" y="1318437"/>
            <a:ext cx="8390075" cy="4157330"/>
          </a:xfrm>
        </p:spPr>
        <p:txBody>
          <a:bodyPr>
            <a:noAutofit/>
          </a:bodyPr>
          <a:lstStyle/>
          <a:p>
            <a:pPr marL="571500" indent="-571500" algn="just">
              <a:lnSpc>
                <a:spcPct val="100000"/>
              </a:lnSpc>
              <a:buFont typeface="+mj-ea"/>
              <a:buAutoNum type="ea1JpnChsDbPeriod" startAt="3"/>
            </a:pPr>
            <a:r>
              <a:rPr lang="zh-TW" altLang="en-US" sz="3200" kern="100">
                <a:solidFill>
                  <a:srgbClr val="2E75B6"/>
                </a:solidFill>
                <a:uFill>
                  <a:solidFill>
                    <a:srgbClr val="000000"/>
                  </a:solidFill>
                </a:uFill>
                <a:latin typeface="SimHei" panose="02010609060101010101" pitchFamily="49" charset="-122"/>
                <a:ea typeface="SimHei" panose="02010609060101010101" pitchFamily="49" charset="-122"/>
                <a:cs typeface="DengXian" panose="02010600030101010101" pitchFamily="2" charset="-122"/>
              </a:rPr>
              <a:t>装修</a:t>
            </a:r>
            <a:r>
              <a:rPr lang="zh-CN" altLang="en-US" sz="3200" kern="100">
                <a:solidFill>
                  <a:srgbClr val="2E75B6"/>
                </a:solidFill>
                <a:uFill>
                  <a:solidFill>
                    <a:srgbClr val="000000"/>
                  </a:solidFill>
                </a:uFill>
                <a:latin typeface="SimHei" panose="02010609060101010101" pitchFamily="49" charset="-122"/>
                <a:ea typeface="SimHei" panose="02010609060101010101" pitchFamily="49" charset="-122"/>
                <a:cs typeface="DengXian" panose="02010600030101010101" pitchFamily="2" charset="-122"/>
              </a:rPr>
              <a:t>：</a:t>
            </a:r>
            <a:r>
              <a:rPr lang="zh-TW" altLang="en-US" sz="3200" kern="100">
                <a:solidFill>
                  <a:srgbClr val="2E75B6"/>
                </a:solidFill>
                <a:uFill>
                  <a:solidFill>
                    <a:srgbClr val="000000"/>
                  </a:solidFill>
                </a:uFill>
                <a:latin typeface="SimHei" panose="02010609060101010101" pitchFamily="49" charset="-122"/>
                <a:ea typeface="SimHei" panose="02010609060101010101" pitchFamily="49" charset="-122"/>
                <a:cs typeface="DengXian" panose="02010600030101010101" pitchFamily="2" charset="-122"/>
              </a:rPr>
              <a:t>圣灵帮助我们洁净生命，活出荣美</a:t>
            </a:r>
            <a:endParaRPr lang="en-US" altLang="zh-TW" sz="3200" kern="100">
              <a:solidFill>
                <a:srgbClr val="2E75B6"/>
              </a:solidFill>
              <a:uFill>
                <a:solidFill>
                  <a:srgbClr val="000000"/>
                </a:solidFill>
              </a:uFill>
              <a:latin typeface="SimHei" panose="02010609060101010101" pitchFamily="49" charset="-122"/>
              <a:ea typeface="SimHei" panose="02010609060101010101" pitchFamily="49" charset="-122"/>
              <a:cs typeface="DengXian" panose="02010600030101010101" pitchFamily="2" charset="-122"/>
            </a:endParaRPr>
          </a:p>
          <a:p>
            <a:pPr marL="0" indent="0" algn="just">
              <a:lnSpc>
                <a:spcPct val="100000"/>
              </a:lnSpc>
              <a:buNone/>
            </a:pPr>
            <a:endParaRPr lang="en-US" altLang="zh-CN" sz="3200">
              <a:solidFill>
                <a:srgbClr val="2E75B6"/>
              </a:solidFill>
              <a:latin typeface="SimHei" panose="02010609060101010101" pitchFamily="49" charset="-122"/>
              <a:ea typeface="SimHei" panose="02010609060101010101" pitchFamily="49" charset="-122"/>
            </a:endParaRPr>
          </a:p>
          <a:p>
            <a:pPr>
              <a:lnSpc>
                <a:spcPct val="120000"/>
              </a:lnSpc>
              <a:spcBef>
                <a:spcPts val="1200"/>
              </a:spcBef>
            </a:pPr>
            <a:r>
              <a:rPr lang="zh-CN" altLang="en-US" sz="3200">
                <a:latin typeface="SimHei" panose="02010609060101010101" pitchFamily="49" charset="-122"/>
                <a:ea typeface="SimHei" panose="02010609060101010101" pitchFamily="49" charset="-122"/>
              </a:rPr>
              <a:t>圣灵如光，照出隐藏的不堪</a:t>
            </a:r>
            <a:endParaRPr lang="en-US" altLang="zh-CN" sz="3200">
              <a:latin typeface="SimHei" panose="02010609060101010101" pitchFamily="49" charset="-122"/>
              <a:ea typeface="SimHei" panose="02010609060101010101" pitchFamily="49" charset="-122"/>
            </a:endParaRPr>
          </a:p>
          <a:p>
            <a:pPr>
              <a:lnSpc>
                <a:spcPct val="120000"/>
              </a:lnSpc>
              <a:spcBef>
                <a:spcPts val="1200"/>
              </a:spcBef>
            </a:pPr>
            <a:r>
              <a:rPr lang="zh-CN" altLang="en-US" sz="3200">
                <a:latin typeface="SimHei" panose="02010609060101010101" pitchFamily="49" charset="-122"/>
                <a:ea typeface="SimHei" panose="02010609060101010101" pitchFamily="49" charset="-122"/>
              </a:rPr>
              <a:t>圣灵赐我们能力去胜过罪，活出圣洁</a:t>
            </a:r>
            <a:endParaRPr lang="en-US" altLang="zh-CN" sz="3200">
              <a:latin typeface="SimHei" panose="02010609060101010101" pitchFamily="49" charset="-122"/>
              <a:ea typeface="SimHei" panose="02010609060101010101" pitchFamily="49" charset="-122"/>
            </a:endParaRPr>
          </a:p>
          <a:p>
            <a:pPr marL="0" indent="0">
              <a:lnSpc>
                <a:spcPct val="120000"/>
              </a:lnSpc>
              <a:spcBef>
                <a:spcPts val="1200"/>
              </a:spcBef>
              <a:buNone/>
            </a:pPr>
            <a:endParaRPr lang="en-US" altLang="zh-CN" sz="1000">
              <a:latin typeface="SimHei" panose="02010609060101010101" pitchFamily="49" charset="-122"/>
              <a:ea typeface="SimHei" panose="02010609060101010101" pitchFamily="49" charset="-122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zh-CN" altLang="en-US" sz="3200">
                <a:solidFill>
                  <a:srgbClr val="2E75B6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加拉太书</a:t>
            </a:r>
            <a:r>
              <a:rPr lang="en-US" altLang="zh-CN" sz="3200">
                <a:solidFill>
                  <a:srgbClr val="2E75B6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5:16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zh-CN" altLang="en-US" sz="3200">
                <a:solidFill>
                  <a:srgbClr val="2E75B6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你们当顺着圣灵而行，就不放纵肉体的情欲了。</a:t>
            </a:r>
            <a:endParaRPr lang="en-US" altLang="zh-CN" sz="3200">
              <a:solidFill>
                <a:srgbClr val="2E75B6"/>
              </a:solidFill>
              <a:latin typeface="SimHei" panose="02010609060101010101" pitchFamily="49" charset="-122"/>
              <a:ea typeface="SimHei" panose="02010609060101010101" pitchFamily="49" charset="-122"/>
            </a:endParaRPr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853A88E2-0900-CC95-45D0-68277774CD9D}"/>
              </a:ext>
            </a:extLst>
          </p:cNvPr>
          <p:cNvSpPr txBox="1">
            <a:spLocks/>
          </p:cNvSpPr>
          <p:nvPr/>
        </p:nvSpPr>
        <p:spPr bwMode="auto">
          <a:xfrm>
            <a:off x="1046747" y="0"/>
            <a:ext cx="8208089" cy="1106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just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defRPr sz="4200">
                <a:solidFill>
                  <a:schemeClr val="tx1"/>
                </a:solidFill>
                <a:latin typeface="SimHei" panose="02010609060101010101" pitchFamily="49" charset="-122"/>
                <a:ea typeface="SimHei" panose="02010609060101010101" pitchFamily="49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zh-CN" altLang="en-US" dirty="0">
                <a:solidFill>
                  <a:schemeClr val="accent5">
                    <a:lumMod val="75000"/>
                  </a:schemeClr>
                </a:solidFill>
              </a:rPr>
              <a:t>讲</a:t>
            </a:r>
            <a:r>
              <a:rPr lang="zh-CN" altLang="en-US" b="0" dirty="0">
                <a:solidFill>
                  <a:schemeClr val="accent5">
                    <a:lumMod val="75000"/>
                  </a:schemeClr>
                </a:solidFill>
              </a:rPr>
              <a:t>道：建造生命的灵</a:t>
            </a:r>
          </a:p>
        </p:txBody>
      </p:sp>
    </p:spTree>
    <p:extLst>
      <p:ext uri="{BB962C8B-B14F-4D97-AF65-F5344CB8AC3E}">
        <p14:creationId xmlns:p14="http://schemas.microsoft.com/office/powerpoint/2010/main" val="1809085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ACF5F1-3F8F-AFB1-D816-ABB4BB0FCA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2">
            <a:extLst>
              <a:ext uri="{FF2B5EF4-FFF2-40B4-BE49-F238E27FC236}">
                <a16:creationId xmlns:a16="http://schemas.microsoft.com/office/drawing/2014/main" id="{5C22925D-535B-E07E-5348-DD4588AC1F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179" y="1351770"/>
            <a:ext cx="8213864" cy="808075"/>
          </a:xfrm>
        </p:spPr>
        <p:txBody>
          <a:bodyPr>
            <a:no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zh-CN" altLang="en-US" sz="3200" kern="100">
                <a:solidFill>
                  <a:srgbClr val="2E75B6"/>
                </a:solidFill>
                <a:uFill>
                  <a:solidFill>
                    <a:srgbClr val="000000"/>
                  </a:solidFill>
                </a:uFill>
                <a:latin typeface="SimHei" panose="02010609060101010101" pitchFamily="49" charset="-122"/>
                <a:ea typeface="SimHei" panose="02010609060101010101" pitchFamily="49" charset="-122"/>
                <a:cs typeface="DengXian" panose="02010600030101010101" pitchFamily="2" charset="-122"/>
              </a:rPr>
              <a:t>总结</a:t>
            </a:r>
            <a:endParaRPr lang="en-US" altLang="zh-CN" sz="3200">
              <a:solidFill>
                <a:srgbClr val="2E75B6"/>
              </a:solidFill>
              <a:latin typeface="SimHei" panose="02010609060101010101" pitchFamily="49" charset="-122"/>
              <a:ea typeface="SimHei" panose="02010609060101010101" pitchFamily="49" charset="-122"/>
            </a:endParaRPr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1A541145-634B-CF96-ED29-5943C43BC3FA}"/>
              </a:ext>
            </a:extLst>
          </p:cNvPr>
          <p:cNvSpPr txBox="1">
            <a:spLocks/>
          </p:cNvSpPr>
          <p:nvPr/>
        </p:nvSpPr>
        <p:spPr bwMode="auto">
          <a:xfrm>
            <a:off x="1059447" y="0"/>
            <a:ext cx="8208089" cy="1106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just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defRPr sz="4200">
                <a:solidFill>
                  <a:schemeClr val="tx1"/>
                </a:solidFill>
                <a:latin typeface="SimHei" panose="02010609060101010101" pitchFamily="49" charset="-122"/>
                <a:ea typeface="SimHei" panose="02010609060101010101" pitchFamily="49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zh-CN" altLang="en-US" dirty="0">
                <a:solidFill>
                  <a:schemeClr val="accent5">
                    <a:lumMod val="75000"/>
                  </a:schemeClr>
                </a:solidFill>
              </a:rPr>
              <a:t>讲</a:t>
            </a:r>
            <a:r>
              <a:rPr lang="zh-CN" altLang="en-US" b="0" dirty="0">
                <a:solidFill>
                  <a:schemeClr val="accent5">
                    <a:lumMod val="75000"/>
                  </a:schemeClr>
                </a:solidFill>
              </a:rPr>
              <a:t>道：建造生命的灵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59E56BE4-A373-E038-1A83-136DD6588C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195" y="2208215"/>
            <a:ext cx="2437373" cy="243737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29F4CC3E-693D-F132-75E3-24CB3C06CD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5145" y="2208215"/>
            <a:ext cx="2437373" cy="243737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4C5EF71-F190-8E6F-6B93-2E0380668B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43095" y="2210313"/>
            <a:ext cx="2437373" cy="2437373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C241A85D-0D78-22C4-7B0A-5AC11C7E4769}"/>
              </a:ext>
            </a:extLst>
          </p:cNvPr>
          <p:cNvSpPr txBox="1"/>
          <p:nvPr/>
        </p:nvSpPr>
        <p:spPr>
          <a:xfrm>
            <a:off x="321179" y="5086560"/>
            <a:ext cx="2655938" cy="13630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2400">
                <a:latin typeface="SimHei" panose="02010609060101010101" pitchFamily="49" charset="-122"/>
                <a:ea typeface="SimHei" panose="02010609060101010101" pitchFamily="49" charset="-122"/>
              </a:rPr>
              <a:t>  根基：</a:t>
            </a:r>
            <a:endParaRPr lang="en-US" altLang="zh-CN" sz="2400">
              <a:latin typeface="SimHei" panose="02010609060101010101" pitchFamily="49" charset="-122"/>
              <a:ea typeface="SimHei" panose="02010609060101010101" pitchFamily="49" charset="-122"/>
            </a:endParaRPr>
          </a:p>
          <a:p>
            <a:pPr algn="ctr">
              <a:lnSpc>
                <a:spcPct val="120000"/>
              </a:lnSpc>
            </a:pPr>
            <a:r>
              <a:rPr lang="zh-CN" altLang="en-US" sz="2400">
                <a:latin typeface="SimHei" panose="02010609060101010101" pitchFamily="49" charset="-122"/>
                <a:ea typeface="SimHei" panose="02010609060101010101" pitchFamily="49" charset="-122"/>
              </a:rPr>
              <a:t>圣灵浇灌神的爱</a:t>
            </a:r>
            <a:endParaRPr lang="en-US" altLang="zh-CN" sz="2400">
              <a:latin typeface="SimHei" panose="02010609060101010101" pitchFamily="49" charset="-122"/>
              <a:ea typeface="SimHei" panose="02010609060101010101" pitchFamily="49" charset="-122"/>
            </a:endParaRPr>
          </a:p>
          <a:p>
            <a:pPr algn="ctr">
              <a:lnSpc>
                <a:spcPct val="120000"/>
              </a:lnSpc>
            </a:pPr>
            <a:r>
              <a:rPr lang="zh-CN" altLang="en-US" sz="2400">
                <a:latin typeface="SimHei" panose="02010609060101010101" pitchFamily="49" charset="-122"/>
                <a:ea typeface="SimHei" panose="02010609060101010101" pitchFamily="49" charset="-122"/>
              </a:rPr>
              <a:t>使我们站立得稳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DE38C60B-6EF2-5BAA-82B1-4722D053A1A4}"/>
              </a:ext>
            </a:extLst>
          </p:cNvPr>
          <p:cNvSpPr txBox="1"/>
          <p:nvPr/>
        </p:nvSpPr>
        <p:spPr>
          <a:xfrm>
            <a:off x="3273288" y="5086560"/>
            <a:ext cx="2655938" cy="13630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2400">
                <a:latin typeface="SimHei" panose="02010609060101010101" pitchFamily="49" charset="-122"/>
                <a:ea typeface="SimHei" panose="02010609060101010101" pitchFamily="49" charset="-122"/>
              </a:rPr>
              <a:t>  结构：</a:t>
            </a:r>
            <a:endParaRPr lang="en-US" altLang="zh-CN" sz="2400">
              <a:latin typeface="SimHei" panose="02010609060101010101" pitchFamily="49" charset="-122"/>
              <a:ea typeface="SimHei" panose="02010609060101010101" pitchFamily="49" charset="-122"/>
            </a:endParaRPr>
          </a:p>
          <a:p>
            <a:pPr algn="ctr">
              <a:lnSpc>
                <a:spcPct val="120000"/>
              </a:lnSpc>
            </a:pPr>
            <a:r>
              <a:rPr lang="zh-CN" altLang="en-US" sz="2400">
                <a:latin typeface="SimHei" panose="02010609060101010101" pitchFamily="49" charset="-122"/>
                <a:ea typeface="SimHei" panose="02010609060101010101" pitchFamily="49" charset="-122"/>
              </a:rPr>
              <a:t>圣灵引导我们进入真理，认识基督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604A0CAE-C657-C997-22E6-4C43BED466E7}"/>
              </a:ext>
            </a:extLst>
          </p:cNvPr>
          <p:cNvSpPr txBox="1"/>
          <p:nvPr/>
        </p:nvSpPr>
        <p:spPr>
          <a:xfrm>
            <a:off x="6149310" y="5086560"/>
            <a:ext cx="2824942" cy="13630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2400">
                <a:latin typeface="SimHei" panose="02010609060101010101" pitchFamily="49" charset="-122"/>
                <a:ea typeface="SimHei" panose="02010609060101010101" pitchFamily="49" charset="-122"/>
              </a:rPr>
              <a:t>  装修：</a:t>
            </a:r>
            <a:endParaRPr lang="en-US" altLang="zh-CN" sz="2400">
              <a:latin typeface="SimHei" panose="02010609060101010101" pitchFamily="49" charset="-122"/>
              <a:ea typeface="SimHei" panose="02010609060101010101" pitchFamily="49" charset="-122"/>
            </a:endParaRPr>
          </a:p>
          <a:p>
            <a:pPr algn="ctr">
              <a:lnSpc>
                <a:spcPct val="120000"/>
              </a:lnSpc>
            </a:pPr>
            <a:r>
              <a:rPr lang="zh-CN" altLang="en-US" sz="2400">
                <a:latin typeface="SimHei" panose="02010609060101010101" pitchFamily="49" charset="-122"/>
                <a:ea typeface="SimHei" panose="02010609060101010101" pitchFamily="49" charset="-122"/>
              </a:rPr>
              <a:t>圣灵帮助我们洁净生命，活出荣美</a:t>
            </a:r>
          </a:p>
        </p:txBody>
      </p:sp>
      <p:sp>
        <p:nvSpPr>
          <p:cNvPr id="4" name="心形 3">
            <a:extLst>
              <a:ext uri="{FF2B5EF4-FFF2-40B4-BE49-F238E27FC236}">
                <a16:creationId xmlns:a16="http://schemas.microsoft.com/office/drawing/2014/main" id="{9AD2E889-BB4E-9679-4B0E-CAD0F8F59EC3}"/>
              </a:ext>
            </a:extLst>
          </p:cNvPr>
          <p:cNvSpPr/>
          <p:nvPr/>
        </p:nvSpPr>
        <p:spPr>
          <a:xfrm>
            <a:off x="653241" y="4912835"/>
            <a:ext cx="658393" cy="643651"/>
          </a:xfrm>
          <a:prstGeom prst="heart">
            <a:avLst/>
          </a:prstGeom>
          <a:solidFill>
            <a:schemeClr val="accent1"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0D5AF770-3661-CFDB-75B0-67B416932ECE}"/>
              </a:ext>
            </a:extLst>
          </p:cNvPr>
          <p:cNvGrpSpPr/>
          <p:nvPr/>
        </p:nvGrpSpPr>
        <p:grpSpPr>
          <a:xfrm>
            <a:off x="3688597" y="4918055"/>
            <a:ext cx="494676" cy="643651"/>
            <a:chOff x="3688597" y="4918055"/>
            <a:chExt cx="494676" cy="643651"/>
          </a:xfrm>
        </p:grpSpPr>
        <p:sp>
          <p:nvSpPr>
            <p:cNvPr id="5" name="圆角矩形 4">
              <a:extLst>
                <a:ext uri="{FF2B5EF4-FFF2-40B4-BE49-F238E27FC236}">
                  <a16:creationId xmlns:a16="http://schemas.microsoft.com/office/drawing/2014/main" id="{76A34334-4083-26C8-F4AB-C1B8F212C1B8}"/>
                </a:ext>
              </a:extLst>
            </p:cNvPr>
            <p:cNvSpPr/>
            <p:nvPr/>
          </p:nvSpPr>
          <p:spPr>
            <a:xfrm>
              <a:off x="3688597" y="5099893"/>
              <a:ext cx="494676" cy="131001"/>
            </a:xfrm>
            <a:prstGeom prst="roundRect">
              <a:avLst/>
            </a:prstGeom>
            <a:solidFill>
              <a:schemeClr val="accent1">
                <a:alpha val="26059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7" name="圆角矩形 6">
              <a:extLst>
                <a:ext uri="{FF2B5EF4-FFF2-40B4-BE49-F238E27FC236}">
                  <a16:creationId xmlns:a16="http://schemas.microsoft.com/office/drawing/2014/main" id="{AECFEDE7-1C12-EA8E-905F-870CC4B6335F}"/>
                </a:ext>
              </a:extLst>
            </p:cNvPr>
            <p:cNvSpPr/>
            <p:nvPr/>
          </p:nvSpPr>
          <p:spPr>
            <a:xfrm rot="5400000">
              <a:off x="3614108" y="5174380"/>
              <a:ext cx="643651" cy="131001"/>
            </a:xfrm>
            <a:prstGeom prst="roundRect">
              <a:avLst/>
            </a:prstGeom>
            <a:solidFill>
              <a:schemeClr val="accent1">
                <a:alpha val="26059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pic>
        <p:nvPicPr>
          <p:cNvPr id="11" name="图形 10" descr="王冠 纯色填充">
            <a:extLst>
              <a:ext uri="{FF2B5EF4-FFF2-40B4-BE49-F238E27FC236}">
                <a16:creationId xmlns:a16="http://schemas.microsoft.com/office/drawing/2014/main" id="{B3CD1F7B-CFE4-A02D-6947-158E5A85D5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526371" y="4752413"/>
            <a:ext cx="809293" cy="809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828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64120D-A943-30FE-F5C4-9C17BE7102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id="{D209A7FC-C5C2-4246-1E1D-5E9685E98C94}"/>
              </a:ext>
            </a:extLst>
          </p:cNvPr>
          <p:cNvSpPr txBox="1">
            <a:spLocks/>
          </p:cNvSpPr>
          <p:nvPr/>
        </p:nvSpPr>
        <p:spPr bwMode="auto">
          <a:xfrm>
            <a:off x="1046747" y="0"/>
            <a:ext cx="8208089" cy="1106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just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defRPr sz="4200">
                <a:solidFill>
                  <a:schemeClr val="tx1"/>
                </a:solidFill>
                <a:latin typeface="SimHei" panose="02010609060101010101" pitchFamily="49" charset="-122"/>
                <a:ea typeface="SimHei" panose="02010609060101010101" pitchFamily="49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zh-CN" altLang="en-US" dirty="0">
                <a:solidFill>
                  <a:schemeClr val="accent5">
                    <a:lumMod val="75000"/>
                  </a:schemeClr>
                </a:solidFill>
              </a:rPr>
              <a:t>讲</a:t>
            </a:r>
            <a:r>
              <a:rPr lang="zh-CN" altLang="en-US" b="0" dirty="0">
                <a:solidFill>
                  <a:schemeClr val="accent5">
                    <a:lumMod val="75000"/>
                  </a:schemeClr>
                </a:solidFill>
              </a:rPr>
              <a:t>道：建造生命的灵</a:t>
            </a:r>
          </a:p>
        </p:txBody>
      </p:sp>
      <p:pic>
        <p:nvPicPr>
          <p:cNvPr id="5" name="Content Placeholder 4" descr="A large group of people posing for a photo&#10;&#10;AI-generated content may be incorrect.">
            <a:extLst>
              <a:ext uri="{FF2B5EF4-FFF2-40B4-BE49-F238E27FC236}">
                <a16:creationId xmlns:a16="http://schemas.microsoft.com/office/drawing/2014/main" id="{AA19B8F3-EF18-EC95-513B-94E0B0E95B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26181" y="1310846"/>
            <a:ext cx="7842624" cy="5229438"/>
          </a:xfrm>
        </p:spPr>
      </p:pic>
    </p:spTree>
    <p:extLst>
      <p:ext uri="{BB962C8B-B14F-4D97-AF65-F5344CB8AC3E}">
        <p14:creationId xmlns:p14="http://schemas.microsoft.com/office/powerpoint/2010/main" val="784844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A7E0CD-2E5D-4BFA-DFAA-FEC28FB8AF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id="{909D3AA9-FE05-C665-AA54-D18030C25528}"/>
              </a:ext>
            </a:extLst>
          </p:cNvPr>
          <p:cNvSpPr txBox="1">
            <a:spLocks/>
          </p:cNvSpPr>
          <p:nvPr/>
        </p:nvSpPr>
        <p:spPr bwMode="auto">
          <a:xfrm>
            <a:off x="1046747" y="0"/>
            <a:ext cx="8208089" cy="1106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just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defRPr sz="4200">
                <a:solidFill>
                  <a:schemeClr val="tx1"/>
                </a:solidFill>
                <a:latin typeface="SimHei" panose="02010609060101010101" pitchFamily="49" charset="-122"/>
                <a:ea typeface="SimHei" panose="02010609060101010101" pitchFamily="49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zh-CN" altLang="en-US" dirty="0">
                <a:solidFill>
                  <a:schemeClr val="accent5">
                    <a:lumMod val="75000"/>
                  </a:schemeClr>
                </a:solidFill>
              </a:rPr>
              <a:t>讲</a:t>
            </a:r>
            <a:r>
              <a:rPr lang="zh-CN" altLang="en-US" b="0" dirty="0">
                <a:solidFill>
                  <a:schemeClr val="accent5">
                    <a:lumMod val="75000"/>
                  </a:schemeClr>
                </a:solidFill>
              </a:rPr>
              <a:t>道：建造生命的灵</a:t>
            </a:r>
          </a:p>
        </p:txBody>
      </p:sp>
      <p:sp>
        <p:nvSpPr>
          <p:cNvPr id="2" name="Inhaltsplatzhalter 2">
            <a:extLst>
              <a:ext uri="{FF2B5EF4-FFF2-40B4-BE49-F238E27FC236}">
                <a16:creationId xmlns:a16="http://schemas.microsoft.com/office/drawing/2014/main" id="{E6D85EA5-739A-1F0D-01F9-BD8923035B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955" y="1878572"/>
            <a:ext cx="8208089" cy="3100855"/>
          </a:xfrm>
        </p:spPr>
        <p:txBody>
          <a:bodyPr>
            <a:noAutofit/>
          </a:bodyPr>
          <a:lstStyle/>
          <a:p>
            <a:pPr marL="450" marR="0" lvl="0" indent="0" algn="l" defTabSz="914400" rtl="0" eaLnBrk="1" fontAlgn="base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zh-CN" alt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121212"/>
                </a:solidFill>
                <a:effectLst/>
                <a:uLnTx/>
                <a:uFillTx/>
                <a:latin typeface="SimHei" panose="02010609060101010101" pitchFamily="49" charset="-122"/>
                <a:ea typeface="SimHei" panose="02010609060101010101" pitchFamily="49" charset="-122"/>
              </a:rPr>
              <a:t>引言</a:t>
            </a:r>
            <a:endParaRPr kumimoji="0" lang="en-US" altLang="zh-CN" sz="3400" b="0" i="0" u="none" strike="noStrike" kern="1200" cap="none" spc="0" normalizeH="0" baseline="0" noProof="0" dirty="0">
              <a:ln>
                <a:noFill/>
              </a:ln>
              <a:solidFill>
                <a:srgbClr val="121212"/>
              </a:solidFill>
              <a:effectLst/>
              <a:uLnTx/>
              <a:uFillTx/>
              <a:latin typeface="SimHei" panose="02010609060101010101" pitchFamily="49" charset="-122"/>
              <a:ea typeface="SimHei" panose="02010609060101010101" pitchFamily="49" charset="-122"/>
            </a:endParaRPr>
          </a:p>
          <a:p>
            <a:pPr marL="450" marR="0" lvl="0" indent="0" algn="l" defTabSz="914400" rtl="0" eaLnBrk="1" fontAlgn="base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121212"/>
              </a:solidFill>
              <a:effectLst/>
              <a:uLnTx/>
              <a:uFillTx/>
              <a:latin typeface="SimHei" panose="02010609060101010101" pitchFamily="49" charset="-122"/>
              <a:ea typeface="SimHei" panose="02010609060101010101" pitchFamily="49" charset="-122"/>
            </a:endParaRPr>
          </a:p>
          <a:p>
            <a:pPr marL="280734" indent="-280734">
              <a:lnSpc>
                <a:spcPct val="100000"/>
              </a:lnSpc>
              <a:spcBef>
                <a:spcPts val="1000"/>
              </a:spcBef>
              <a:buSzPct val="100000"/>
              <a:buChar char="•"/>
              <a:defRPr sz="2800" b="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zh-CN" altLang="en-US" sz="3200" dirty="0">
                <a:latin typeface="SimHei" panose="02010609060101010101" pitchFamily="49" charset="-122"/>
                <a:ea typeface="SimHei" panose="02010609060101010101" pitchFamily="49" charset="-122"/>
              </a:rPr>
              <a:t>在你的生活中，圣灵扮演着一个怎样的角色？</a:t>
            </a:r>
            <a:endParaRPr lang="en-US" altLang="zh-CN" sz="3200" dirty="0">
              <a:latin typeface="SimHei" panose="02010609060101010101" pitchFamily="49" charset="-122"/>
              <a:ea typeface="SimHei" panose="02010609060101010101" pitchFamily="49" charset="-122"/>
            </a:endParaRPr>
          </a:p>
          <a:p>
            <a:pPr marL="280734" indent="-280734">
              <a:lnSpc>
                <a:spcPct val="100000"/>
              </a:lnSpc>
              <a:spcBef>
                <a:spcPts val="1000"/>
              </a:spcBef>
              <a:buSzPct val="100000"/>
              <a:buChar char="•"/>
              <a:defRPr sz="2800" b="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zh-CN" altLang="en-US" sz="3200">
                <a:latin typeface="SimHei" panose="02010609060101010101" pitchFamily="49" charset="-122"/>
                <a:ea typeface="SimHei" panose="02010609060101010101" pitchFamily="49" charset="-122"/>
              </a:rPr>
              <a:t>圣灵进入我们的生命，内住在我们里面，他如何工作？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121212"/>
              </a:solidFill>
              <a:effectLst/>
              <a:uLnTx/>
              <a:uFillTx/>
              <a:latin typeface="SimHei" panose="02010609060101010101" pitchFamily="49" charset="-122"/>
              <a:ea typeface="SimHei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437741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114052-5F00-64C6-C966-7E3277A95D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2">
            <a:extLst>
              <a:ext uri="{FF2B5EF4-FFF2-40B4-BE49-F238E27FC236}">
                <a16:creationId xmlns:a16="http://schemas.microsoft.com/office/drawing/2014/main" id="{47356B2C-0F5D-B350-2A02-AEEFF29FD6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9432" y="1620000"/>
            <a:ext cx="8034238" cy="4862862"/>
          </a:xfrm>
        </p:spPr>
        <p:txBody>
          <a:bodyPr>
            <a:no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zh-CN" altLang="en-US" sz="3400" kern="100">
                <a:solidFill>
                  <a:srgbClr val="2E75B6"/>
                </a:solidFill>
                <a:effectLst/>
                <a:uFill>
                  <a:solidFill>
                    <a:srgbClr val="000000"/>
                  </a:solidFill>
                </a:uFill>
                <a:latin typeface="SimHei" panose="02010609060101010101" pitchFamily="49" charset="-122"/>
                <a:ea typeface="SimHei" panose="02010609060101010101" pitchFamily="49" charset="-122"/>
                <a:cs typeface="DengXian" panose="02010600030101010101" pitchFamily="2" charset="-122"/>
              </a:rPr>
              <a:t>建造生命好像建造房屋</a:t>
            </a:r>
            <a:endParaRPr lang="en-US" altLang="zh-CN" sz="3200" kern="100">
              <a:effectLst/>
              <a:uFill>
                <a:solidFill>
                  <a:srgbClr val="000000"/>
                </a:solidFill>
              </a:uFill>
              <a:latin typeface="SimHei" panose="02010609060101010101" pitchFamily="49" charset="-122"/>
              <a:ea typeface="SimHei" panose="02010609060101010101" pitchFamily="49" charset="-122"/>
              <a:cs typeface="DengXian" panose="02010600030101010101" pitchFamily="2" charset="-122"/>
            </a:endParaRPr>
          </a:p>
          <a:p>
            <a:pPr marL="0" indent="0">
              <a:lnSpc>
                <a:spcPct val="100000"/>
              </a:lnSpc>
              <a:spcBef>
                <a:spcPts val="2200"/>
              </a:spcBef>
              <a:buNone/>
            </a:pPr>
            <a:r>
              <a:rPr lang="zh-CN" altLang="en-US" sz="3200" kern="1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SimHei" panose="02010609060101010101" pitchFamily="49" charset="-122"/>
                <a:ea typeface="SimHei" panose="02010609060101010101" pitchFamily="49" charset="-122"/>
                <a:cs typeface="DengXian" panose="02010600030101010101" pitchFamily="2" charset="-122"/>
              </a:rPr>
              <a:t>一座好的房屋需要：</a:t>
            </a:r>
            <a:endParaRPr lang="en-US" altLang="zh-CN" sz="3200" kern="100"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SimHei" panose="02010609060101010101" pitchFamily="49" charset="-122"/>
              <a:ea typeface="SimHei" panose="02010609060101010101" pitchFamily="49" charset="-122"/>
              <a:cs typeface="DengXian" panose="02010600030101010101" pitchFamily="2" charset="-122"/>
            </a:endParaRPr>
          </a:p>
          <a:p>
            <a:pPr indent="-264600">
              <a:lnSpc>
                <a:spcPct val="100000"/>
              </a:lnSpc>
            </a:pPr>
            <a:r>
              <a:rPr lang="zh-CN" altLang="en-US" sz="3200" kern="10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SimHei" panose="02010609060101010101" pitchFamily="49" charset="-122"/>
                <a:ea typeface="SimHei" panose="02010609060101010101" pitchFamily="49" charset="-122"/>
                <a:cs typeface="DengXian" panose="02010600030101010101" pitchFamily="2" charset="-122"/>
              </a:rPr>
              <a:t>稳固的根基</a:t>
            </a:r>
            <a:endParaRPr lang="en-US" altLang="zh-CN" sz="3200" kern="100"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SimHei" panose="02010609060101010101" pitchFamily="49" charset="-122"/>
              <a:ea typeface="SimHei" panose="02010609060101010101" pitchFamily="49" charset="-122"/>
              <a:cs typeface="DengXian" panose="02010600030101010101" pitchFamily="2" charset="-122"/>
            </a:endParaRPr>
          </a:p>
          <a:p>
            <a:pPr indent="-264600">
              <a:lnSpc>
                <a:spcPct val="100000"/>
              </a:lnSpc>
            </a:pPr>
            <a:r>
              <a:rPr lang="zh-CN" altLang="en-US" sz="3200" kern="1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SimHei" panose="02010609060101010101" pitchFamily="49" charset="-122"/>
                <a:ea typeface="SimHei" panose="02010609060101010101" pitchFamily="49" charset="-122"/>
                <a:cs typeface="DengXian" panose="02010600030101010101" pitchFamily="2" charset="-122"/>
              </a:rPr>
              <a:t>扎实的结构和墙体</a:t>
            </a:r>
            <a:endParaRPr lang="en-US" altLang="zh-CN" sz="3200" kern="10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SimHei" panose="02010609060101010101" pitchFamily="49" charset="-122"/>
              <a:ea typeface="SimHei" panose="02010609060101010101" pitchFamily="49" charset="-122"/>
              <a:cs typeface="DengXian" panose="02010600030101010101" pitchFamily="2" charset="-122"/>
            </a:endParaRPr>
          </a:p>
          <a:p>
            <a:pPr indent="-264600">
              <a:lnSpc>
                <a:spcPct val="100000"/>
              </a:lnSpc>
            </a:pPr>
            <a:r>
              <a:rPr lang="zh-CN" altLang="en-US" sz="3200" kern="10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SimHei" panose="02010609060101010101" pitchFamily="49" charset="-122"/>
                <a:ea typeface="SimHei" panose="02010609060101010101" pitchFamily="49" charset="-122"/>
                <a:cs typeface="DengXian" panose="02010600030101010101" pitchFamily="2" charset="-122"/>
              </a:rPr>
              <a:t>舒适美好的装修</a:t>
            </a:r>
            <a:endParaRPr lang="en-US" altLang="zh-CN" sz="3200" kern="100"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SimHei" panose="02010609060101010101" pitchFamily="49" charset="-122"/>
              <a:ea typeface="SimHei" panose="02010609060101010101" pitchFamily="49" charset="-122"/>
              <a:cs typeface="DengXian" panose="02010600030101010101" pitchFamily="2" charset="-122"/>
            </a:endParaRPr>
          </a:p>
          <a:p>
            <a:pPr marL="0" indent="0">
              <a:lnSpc>
                <a:spcPct val="100000"/>
              </a:lnSpc>
              <a:spcBef>
                <a:spcPts val="2200"/>
              </a:spcBef>
              <a:buNone/>
            </a:pPr>
            <a:r>
              <a:rPr lang="en-US" altLang="zh-CN" sz="3200" kern="100">
                <a:solidFill>
                  <a:srgbClr val="2E75B6"/>
                </a:solidFill>
                <a:uFill>
                  <a:solidFill>
                    <a:srgbClr val="000000"/>
                  </a:solidFill>
                </a:uFill>
                <a:latin typeface="SimHei" panose="02010609060101010101" pitchFamily="49" charset="-122"/>
                <a:ea typeface="SimHei" panose="02010609060101010101" pitchFamily="49" charset="-122"/>
                <a:cs typeface="DengXian" panose="02010600030101010101" pitchFamily="2" charset="-122"/>
              </a:rPr>
              <a:t>——</a:t>
            </a:r>
            <a:r>
              <a:rPr lang="zh-CN" altLang="en-US" sz="3200" kern="100">
                <a:solidFill>
                  <a:srgbClr val="2E75B6"/>
                </a:solidFill>
                <a:uFill>
                  <a:solidFill>
                    <a:srgbClr val="000000"/>
                  </a:solidFill>
                </a:uFill>
                <a:latin typeface="SimHei" panose="02010609060101010101" pitchFamily="49" charset="-122"/>
                <a:ea typeface="SimHei" panose="02010609060101010101" pitchFamily="49" charset="-122"/>
                <a:cs typeface="DengXian" panose="02010600030101010101" pitchFamily="2" charset="-122"/>
              </a:rPr>
              <a:t>属灵生命的建造同样如此</a:t>
            </a:r>
            <a:endParaRPr lang="en-US" altLang="zh-CN" sz="3200" kern="100">
              <a:solidFill>
                <a:srgbClr val="2E75B6"/>
              </a:solidFill>
              <a:effectLst/>
              <a:uFill>
                <a:solidFill>
                  <a:srgbClr val="000000"/>
                </a:solidFill>
              </a:uFill>
              <a:latin typeface="SimHei" panose="02010609060101010101" pitchFamily="49" charset="-122"/>
              <a:ea typeface="SimHei" panose="02010609060101010101" pitchFamily="49" charset="-122"/>
              <a:cs typeface="DengXian" panose="02010600030101010101" pitchFamily="2" charset="-122"/>
            </a:endParaRPr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7FB11D67-1D32-80E9-43BB-B7E2824A08A6}"/>
              </a:ext>
            </a:extLst>
          </p:cNvPr>
          <p:cNvSpPr txBox="1">
            <a:spLocks/>
          </p:cNvSpPr>
          <p:nvPr/>
        </p:nvSpPr>
        <p:spPr bwMode="auto">
          <a:xfrm>
            <a:off x="1046747" y="0"/>
            <a:ext cx="8208089" cy="1106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just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defRPr sz="4200">
                <a:solidFill>
                  <a:schemeClr val="tx1"/>
                </a:solidFill>
                <a:latin typeface="SimHei" panose="02010609060101010101" pitchFamily="49" charset="-122"/>
                <a:ea typeface="SimHei" panose="02010609060101010101" pitchFamily="49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zh-CN" altLang="en-US" dirty="0">
                <a:solidFill>
                  <a:schemeClr val="accent5">
                    <a:lumMod val="75000"/>
                  </a:schemeClr>
                </a:solidFill>
              </a:rPr>
              <a:t>讲</a:t>
            </a:r>
            <a:r>
              <a:rPr lang="zh-CN" altLang="en-US" b="0" dirty="0">
                <a:solidFill>
                  <a:schemeClr val="accent5">
                    <a:lumMod val="75000"/>
                  </a:schemeClr>
                </a:solidFill>
              </a:rPr>
              <a:t>道：建造生命的灵</a:t>
            </a:r>
          </a:p>
        </p:txBody>
      </p:sp>
    </p:spTree>
    <p:extLst>
      <p:ext uri="{BB962C8B-B14F-4D97-AF65-F5344CB8AC3E}">
        <p14:creationId xmlns:p14="http://schemas.microsoft.com/office/powerpoint/2010/main" val="4282952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7F2EA0-6C94-3C74-4497-CE4602C72C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2">
            <a:extLst>
              <a:ext uri="{FF2B5EF4-FFF2-40B4-BE49-F238E27FC236}">
                <a16:creationId xmlns:a16="http://schemas.microsoft.com/office/drawing/2014/main" id="{D458E744-3B3C-2872-5E85-69C6CB9F8B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5581" y="1318437"/>
            <a:ext cx="8390075" cy="5305647"/>
          </a:xfrm>
        </p:spPr>
        <p:txBody>
          <a:bodyPr>
            <a:noAutofit/>
          </a:bodyPr>
          <a:lstStyle/>
          <a:p>
            <a:pPr marL="571500" indent="-571500" algn="just">
              <a:lnSpc>
                <a:spcPct val="100000"/>
              </a:lnSpc>
              <a:buFont typeface="+mj-ea"/>
              <a:buAutoNum type="ea1JpnChsDbPeriod"/>
            </a:pPr>
            <a:r>
              <a:rPr lang="zh-TW" altLang="en-US" sz="3200" kern="100">
                <a:solidFill>
                  <a:srgbClr val="2E75B6"/>
                </a:solidFill>
                <a:uFill>
                  <a:solidFill>
                    <a:srgbClr val="000000"/>
                  </a:solidFill>
                </a:uFill>
                <a:latin typeface="SimHei" panose="02010609060101010101" pitchFamily="49" charset="-122"/>
                <a:ea typeface="SimHei" panose="02010609060101010101" pitchFamily="49" charset="-122"/>
                <a:cs typeface="DengXian" panose="02010600030101010101" pitchFamily="2" charset="-122"/>
              </a:rPr>
              <a:t>根基</a:t>
            </a:r>
            <a:r>
              <a:rPr lang="zh-CN" altLang="en-US" sz="3200" kern="100">
                <a:solidFill>
                  <a:srgbClr val="2E75B6"/>
                </a:solidFill>
                <a:uFill>
                  <a:solidFill>
                    <a:srgbClr val="000000"/>
                  </a:solidFill>
                </a:uFill>
                <a:latin typeface="SimHei" panose="02010609060101010101" pitchFamily="49" charset="-122"/>
                <a:ea typeface="SimHei" panose="02010609060101010101" pitchFamily="49" charset="-122"/>
                <a:cs typeface="DengXian" panose="02010600030101010101" pitchFamily="2" charset="-122"/>
              </a:rPr>
              <a:t>：</a:t>
            </a:r>
            <a:r>
              <a:rPr lang="zh-TW" altLang="en-US" sz="3200" kern="100">
                <a:solidFill>
                  <a:srgbClr val="2E75B6"/>
                </a:solidFill>
                <a:uFill>
                  <a:solidFill>
                    <a:srgbClr val="000000"/>
                  </a:solidFill>
                </a:uFill>
                <a:latin typeface="SimHei" panose="02010609060101010101" pitchFamily="49" charset="-122"/>
                <a:ea typeface="SimHei" panose="02010609060101010101" pitchFamily="49" charset="-122"/>
                <a:cs typeface="DengXian" panose="02010600030101010101" pitchFamily="2" charset="-122"/>
              </a:rPr>
              <a:t>圣灵浇灌神的爱，使我们站立得稳</a:t>
            </a:r>
            <a:endParaRPr lang="en-US" altLang="zh-TW" sz="3200" kern="100">
              <a:solidFill>
                <a:srgbClr val="2E75B6"/>
              </a:solidFill>
              <a:uFill>
                <a:solidFill>
                  <a:srgbClr val="000000"/>
                </a:solidFill>
              </a:uFill>
              <a:latin typeface="SimHei" panose="02010609060101010101" pitchFamily="49" charset="-122"/>
              <a:ea typeface="SimHei" panose="02010609060101010101" pitchFamily="49" charset="-122"/>
              <a:cs typeface="DengXian" panose="02010600030101010101" pitchFamily="2" charset="-122"/>
            </a:endParaRPr>
          </a:p>
          <a:p>
            <a:pPr marL="0" indent="0">
              <a:buNone/>
            </a:pPr>
            <a:r>
              <a:rPr lang="zh-CN" altLang="zh-CN">
                <a:latin typeface="SimHei" panose="02010609060101010101" pitchFamily="49" charset="-122"/>
                <a:ea typeface="SimHei" panose="02010609060101010101" pitchFamily="49" charset="-122"/>
              </a:rPr>
              <a:t>罗马书</a:t>
            </a:r>
            <a:r>
              <a:rPr lang="en-US" altLang="zh-CN">
                <a:latin typeface="SimHei" panose="02010609060101010101" pitchFamily="49" charset="-122"/>
                <a:ea typeface="SimHei" panose="02010609060101010101" pitchFamily="49" charset="-122"/>
              </a:rPr>
              <a:t>5:1-5</a:t>
            </a:r>
            <a:endParaRPr lang="zh-CN" altLang="zh-CN">
              <a:latin typeface="SimHei" panose="02010609060101010101" pitchFamily="49" charset="-122"/>
              <a:ea typeface="SimHei" panose="02010609060101010101" pitchFamily="49" charset="-122"/>
            </a:endParaRPr>
          </a:p>
          <a:p>
            <a:pPr marL="514350" indent="-514350">
              <a:buFont typeface="+mj-lt"/>
              <a:buAutoNum type="arabicPeriod"/>
            </a:pPr>
            <a:r>
              <a:rPr lang="zh-CN" altLang="zh-CN">
                <a:latin typeface="SimHei" panose="02010609060101010101" pitchFamily="49" charset="-122"/>
                <a:ea typeface="SimHei" panose="02010609060101010101" pitchFamily="49" charset="-122"/>
              </a:rPr>
              <a:t>我们既因信称义，就藉着我们的主耶稣基督得与神相和。 </a:t>
            </a:r>
          </a:p>
          <a:p>
            <a:pPr marL="514350" indent="-514350">
              <a:buFont typeface="+mj-lt"/>
              <a:buAutoNum type="arabicPeriod"/>
            </a:pPr>
            <a:r>
              <a:rPr lang="zh-CN" altLang="zh-CN">
                <a:latin typeface="SimHei" panose="02010609060101010101" pitchFamily="49" charset="-122"/>
                <a:ea typeface="SimHei" panose="02010609060101010101" pitchFamily="49" charset="-122"/>
              </a:rPr>
              <a:t>我们又藉着他，因信得进入现在所站的这恩典中，并且欢欢喜喜盼望神的荣耀。 </a:t>
            </a:r>
          </a:p>
          <a:p>
            <a:pPr marL="514350" indent="-514350">
              <a:buFont typeface="+mj-lt"/>
              <a:buAutoNum type="arabicPeriod"/>
            </a:pPr>
            <a:r>
              <a:rPr lang="zh-CN" altLang="zh-CN">
                <a:latin typeface="SimHei" panose="02010609060101010101" pitchFamily="49" charset="-122"/>
                <a:ea typeface="SimHei" panose="02010609060101010101" pitchFamily="49" charset="-122"/>
              </a:rPr>
              <a:t>不但如此，就是在患难中也是欢欢喜喜的；因为知道患难生忍耐， </a:t>
            </a:r>
          </a:p>
          <a:p>
            <a:pPr marL="514350" indent="-514350">
              <a:buFont typeface="+mj-lt"/>
              <a:buAutoNum type="arabicPeriod"/>
            </a:pPr>
            <a:r>
              <a:rPr lang="zh-CN" altLang="zh-CN">
                <a:latin typeface="SimHei" panose="02010609060101010101" pitchFamily="49" charset="-122"/>
                <a:ea typeface="SimHei" panose="02010609060101010101" pitchFamily="49" charset="-122"/>
              </a:rPr>
              <a:t>忍耐生老练，老练生盼望； </a:t>
            </a:r>
          </a:p>
          <a:p>
            <a:pPr marL="514350" indent="-514350">
              <a:buFont typeface="+mj-lt"/>
              <a:buAutoNum type="arabicPeriod"/>
            </a:pPr>
            <a:r>
              <a:rPr lang="zh-CN" altLang="zh-CN">
                <a:latin typeface="SimHei" panose="02010609060101010101" pitchFamily="49" charset="-122"/>
                <a:ea typeface="SimHei" panose="02010609060101010101" pitchFamily="49" charset="-122"/>
              </a:rPr>
              <a:t>盼望不至于羞耻，因为所赐给我们的圣灵将神的爱浇灌在我们心里。</a:t>
            </a:r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AAC538A2-3E4D-09D4-B464-A5E5F6E1101F}"/>
              </a:ext>
            </a:extLst>
          </p:cNvPr>
          <p:cNvSpPr txBox="1">
            <a:spLocks/>
          </p:cNvSpPr>
          <p:nvPr/>
        </p:nvSpPr>
        <p:spPr bwMode="auto">
          <a:xfrm>
            <a:off x="1046747" y="0"/>
            <a:ext cx="8208089" cy="1106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just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defRPr sz="4200">
                <a:solidFill>
                  <a:schemeClr val="tx1"/>
                </a:solidFill>
                <a:latin typeface="SimHei" panose="02010609060101010101" pitchFamily="49" charset="-122"/>
                <a:ea typeface="SimHei" panose="02010609060101010101" pitchFamily="49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zh-CN" altLang="en-US" dirty="0">
                <a:solidFill>
                  <a:schemeClr val="accent5">
                    <a:lumMod val="75000"/>
                  </a:schemeClr>
                </a:solidFill>
              </a:rPr>
              <a:t>讲</a:t>
            </a:r>
            <a:r>
              <a:rPr lang="zh-CN" altLang="en-US" b="0" dirty="0">
                <a:solidFill>
                  <a:schemeClr val="accent5">
                    <a:lumMod val="75000"/>
                  </a:schemeClr>
                </a:solidFill>
              </a:rPr>
              <a:t>道：建造生命的灵</a:t>
            </a:r>
          </a:p>
        </p:txBody>
      </p:sp>
    </p:spTree>
    <p:extLst>
      <p:ext uri="{BB962C8B-B14F-4D97-AF65-F5344CB8AC3E}">
        <p14:creationId xmlns:p14="http://schemas.microsoft.com/office/powerpoint/2010/main" val="35867888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969B6D-4261-0C46-402F-8A68946BDA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2">
            <a:extLst>
              <a:ext uri="{FF2B5EF4-FFF2-40B4-BE49-F238E27FC236}">
                <a16:creationId xmlns:a16="http://schemas.microsoft.com/office/drawing/2014/main" id="{ADE2E2DC-69FB-535A-D0BC-AF85A66763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5581" y="1318437"/>
            <a:ext cx="8390075" cy="5305647"/>
          </a:xfrm>
        </p:spPr>
        <p:txBody>
          <a:bodyPr>
            <a:noAutofit/>
          </a:bodyPr>
          <a:lstStyle/>
          <a:p>
            <a:pPr marL="571500" indent="-571500" algn="just">
              <a:lnSpc>
                <a:spcPct val="100000"/>
              </a:lnSpc>
              <a:buFont typeface="+mj-ea"/>
              <a:buAutoNum type="ea1JpnChsDbPeriod"/>
            </a:pPr>
            <a:r>
              <a:rPr lang="zh-TW" altLang="en-US" sz="3200" kern="100">
                <a:solidFill>
                  <a:srgbClr val="2E75B6"/>
                </a:solidFill>
                <a:uFill>
                  <a:solidFill>
                    <a:srgbClr val="000000"/>
                  </a:solidFill>
                </a:uFill>
                <a:latin typeface="SimHei" panose="02010609060101010101" pitchFamily="49" charset="-122"/>
                <a:ea typeface="SimHei" panose="02010609060101010101" pitchFamily="49" charset="-122"/>
                <a:cs typeface="DengXian" panose="02010600030101010101" pitchFamily="2" charset="-122"/>
              </a:rPr>
              <a:t>根基</a:t>
            </a:r>
            <a:r>
              <a:rPr lang="zh-CN" altLang="en-US" sz="3200" kern="100">
                <a:solidFill>
                  <a:srgbClr val="2E75B6"/>
                </a:solidFill>
                <a:uFill>
                  <a:solidFill>
                    <a:srgbClr val="000000"/>
                  </a:solidFill>
                </a:uFill>
                <a:latin typeface="SimHei" panose="02010609060101010101" pitchFamily="49" charset="-122"/>
                <a:ea typeface="SimHei" panose="02010609060101010101" pitchFamily="49" charset="-122"/>
                <a:cs typeface="DengXian" panose="02010600030101010101" pitchFamily="2" charset="-122"/>
              </a:rPr>
              <a:t>：</a:t>
            </a:r>
            <a:r>
              <a:rPr lang="zh-TW" altLang="en-US" sz="3200" kern="100">
                <a:solidFill>
                  <a:srgbClr val="2E75B6"/>
                </a:solidFill>
                <a:uFill>
                  <a:solidFill>
                    <a:srgbClr val="000000"/>
                  </a:solidFill>
                </a:uFill>
                <a:latin typeface="SimHei" panose="02010609060101010101" pitchFamily="49" charset="-122"/>
                <a:ea typeface="SimHei" panose="02010609060101010101" pitchFamily="49" charset="-122"/>
                <a:cs typeface="DengXian" panose="02010600030101010101" pitchFamily="2" charset="-122"/>
              </a:rPr>
              <a:t>圣灵浇灌神的爱，使我们站立得稳</a:t>
            </a:r>
            <a:endParaRPr lang="en-US" altLang="zh-TW" sz="3200" kern="100">
              <a:solidFill>
                <a:srgbClr val="2E75B6"/>
              </a:solidFill>
              <a:uFill>
                <a:solidFill>
                  <a:srgbClr val="000000"/>
                </a:solidFill>
              </a:uFill>
              <a:latin typeface="SimHei" panose="02010609060101010101" pitchFamily="49" charset="-122"/>
              <a:ea typeface="SimHei" panose="02010609060101010101" pitchFamily="49" charset="-122"/>
              <a:cs typeface="DengXian" panose="02010600030101010101" pitchFamily="2" charset="-122"/>
            </a:endParaRPr>
          </a:p>
          <a:p>
            <a:pPr marL="0" indent="0">
              <a:buNone/>
            </a:pPr>
            <a:r>
              <a:rPr lang="zh-CN" altLang="zh-CN">
                <a:latin typeface="SimHei" panose="02010609060101010101" pitchFamily="49" charset="-122"/>
                <a:ea typeface="SimHei" panose="02010609060101010101" pitchFamily="49" charset="-122"/>
              </a:rPr>
              <a:t>罗马书</a:t>
            </a:r>
            <a:r>
              <a:rPr lang="en-US" altLang="zh-CN">
                <a:latin typeface="SimHei" panose="02010609060101010101" pitchFamily="49" charset="-122"/>
                <a:ea typeface="SimHei" panose="02010609060101010101" pitchFamily="49" charset="-122"/>
              </a:rPr>
              <a:t>5:1-5</a:t>
            </a:r>
            <a:endParaRPr lang="zh-CN" altLang="zh-CN">
              <a:latin typeface="SimHei" panose="02010609060101010101" pitchFamily="49" charset="-122"/>
              <a:ea typeface="SimHei" panose="02010609060101010101" pitchFamily="49" charset="-122"/>
            </a:endParaRPr>
          </a:p>
          <a:p>
            <a:pPr marL="514350" indent="-514350">
              <a:buFont typeface="+mj-lt"/>
              <a:buAutoNum type="arabicPeriod"/>
            </a:pPr>
            <a:r>
              <a:rPr lang="zh-CN" altLang="zh-CN">
                <a:latin typeface="SimHei" panose="02010609060101010101" pitchFamily="49" charset="-122"/>
                <a:ea typeface="SimHei" panose="02010609060101010101" pitchFamily="49" charset="-122"/>
              </a:rPr>
              <a:t>我们既因信称义，就</a:t>
            </a:r>
            <a:r>
              <a:rPr lang="zh-CN" altLang="zh-CN">
                <a:solidFill>
                  <a:srgbClr val="2E75B6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藉着我们的主耶稣基督得与神相和</a:t>
            </a:r>
            <a:r>
              <a:rPr lang="zh-CN" altLang="zh-CN">
                <a:latin typeface="SimHei" panose="02010609060101010101" pitchFamily="49" charset="-122"/>
                <a:ea typeface="SimHei" panose="02010609060101010101" pitchFamily="49" charset="-122"/>
              </a:rPr>
              <a:t>。 </a:t>
            </a:r>
          </a:p>
          <a:p>
            <a:pPr marL="514350" indent="-514350">
              <a:buFont typeface="+mj-lt"/>
              <a:buAutoNum type="arabicPeriod"/>
            </a:pPr>
            <a:r>
              <a:rPr lang="zh-CN" altLang="zh-CN">
                <a:latin typeface="SimHei" panose="02010609060101010101" pitchFamily="49" charset="-122"/>
                <a:ea typeface="SimHei" panose="02010609060101010101" pitchFamily="49" charset="-122"/>
              </a:rPr>
              <a:t>我们又藉着他，因信得进入现在所站的这恩典中，并且欢欢喜喜盼望神的荣耀。 </a:t>
            </a:r>
          </a:p>
          <a:p>
            <a:pPr marL="514350" indent="-514350">
              <a:buFont typeface="+mj-lt"/>
              <a:buAutoNum type="arabicPeriod"/>
            </a:pPr>
            <a:r>
              <a:rPr lang="zh-CN" altLang="zh-CN">
                <a:latin typeface="SimHei" panose="02010609060101010101" pitchFamily="49" charset="-122"/>
                <a:ea typeface="SimHei" panose="02010609060101010101" pitchFamily="49" charset="-122"/>
              </a:rPr>
              <a:t>不但如此，就是在患难中也是欢欢喜喜的；因为知道患难生忍耐， </a:t>
            </a:r>
          </a:p>
          <a:p>
            <a:pPr marL="514350" indent="-514350">
              <a:buFont typeface="+mj-lt"/>
              <a:buAutoNum type="arabicPeriod"/>
            </a:pPr>
            <a:r>
              <a:rPr lang="zh-CN" altLang="zh-CN">
                <a:latin typeface="SimHei" panose="02010609060101010101" pitchFamily="49" charset="-122"/>
                <a:ea typeface="SimHei" panose="02010609060101010101" pitchFamily="49" charset="-122"/>
              </a:rPr>
              <a:t>忍耐生老练，老练生盼望； </a:t>
            </a:r>
          </a:p>
          <a:p>
            <a:pPr marL="514350" indent="-514350">
              <a:buFont typeface="+mj-lt"/>
              <a:buAutoNum type="arabicPeriod"/>
            </a:pPr>
            <a:r>
              <a:rPr lang="zh-CN" altLang="zh-CN">
                <a:latin typeface="SimHei" panose="02010609060101010101" pitchFamily="49" charset="-122"/>
                <a:ea typeface="SimHei" panose="02010609060101010101" pitchFamily="49" charset="-122"/>
              </a:rPr>
              <a:t>盼望不至于羞耻，因为</a:t>
            </a:r>
            <a:r>
              <a:rPr lang="zh-CN" altLang="zh-CN">
                <a:solidFill>
                  <a:srgbClr val="2E75B6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所赐给我们的圣灵将神的爱浇灌在我们心里</a:t>
            </a:r>
            <a:r>
              <a:rPr lang="zh-CN" altLang="zh-CN">
                <a:latin typeface="SimHei" panose="02010609060101010101" pitchFamily="49" charset="-122"/>
                <a:ea typeface="SimHei" panose="02010609060101010101" pitchFamily="49" charset="-122"/>
              </a:rPr>
              <a:t>。</a:t>
            </a:r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CDB11F60-17AD-1A07-C988-541FF98AF807}"/>
              </a:ext>
            </a:extLst>
          </p:cNvPr>
          <p:cNvSpPr txBox="1">
            <a:spLocks/>
          </p:cNvSpPr>
          <p:nvPr/>
        </p:nvSpPr>
        <p:spPr bwMode="auto">
          <a:xfrm>
            <a:off x="1046747" y="0"/>
            <a:ext cx="8208089" cy="1106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just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defRPr sz="4200">
                <a:solidFill>
                  <a:schemeClr val="tx1"/>
                </a:solidFill>
                <a:latin typeface="SimHei" panose="02010609060101010101" pitchFamily="49" charset="-122"/>
                <a:ea typeface="SimHei" panose="02010609060101010101" pitchFamily="49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zh-CN" altLang="en-US" dirty="0">
                <a:solidFill>
                  <a:schemeClr val="accent5">
                    <a:lumMod val="75000"/>
                  </a:schemeClr>
                </a:solidFill>
              </a:rPr>
              <a:t>讲</a:t>
            </a:r>
            <a:r>
              <a:rPr lang="zh-CN" altLang="en-US" b="0" dirty="0">
                <a:solidFill>
                  <a:schemeClr val="accent5">
                    <a:lumMod val="75000"/>
                  </a:schemeClr>
                </a:solidFill>
              </a:rPr>
              <a:t>道：建造生命的灵</a:t>
            </a:r>
          </a:p>
        </p:txBody>
      </p:sp>
    </p:spTree>
    <p:extLst>
      <p:ext uri="{BB962C8B-B14F-4D97-AF65-F5344CB8AC3E}">
        <p14:creationId xmlns:p14="http://schemas.microsoft.com/office/powerpoint/2010/main" val="27460335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D32FC8-22D7-4A94-D3FE-BD028DC01C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2">
            <a:extLst>
              <a:ext uri="{FF2B5EF4-FFF2-40B4-BE49-F238E27FC236}">
                <a16:creationId xmlns:a16="http://schemas.microsoft.com/office/drawing/2014/main" id="{027CFEEA-6477-2903-E8A9-89DA128174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5581" y="1318437"/>
            <a:ext cx="8390075" cy="5305647"/>
          </a:xfrm>
        </p:spPr>
        <p:txBody>
          <a:bodyPr>
            <a:noAutofit/>
          </a:bodyPr>
          <a:lstStyle/>
          <a:p>
            <a:pPr marL="571500" indent="-571500" algn="just">
              <a:lnSpc>
                <a:spcPct val="100000"/>
              </a:lnSpc>
              <a:buFont typeface="+mj-ea"/>
              <a:buAutoNum type="ea1JpnChsDbPeriod"/>
            </a:pPr>
            <a:r>
              <a:rPr lang="zh-TW" altLang="en-US" sz="3200" kern="100">
                <a:solidFill>
                  <a:srgbClr val="2E75B6"/>
                </a:solidFill>
                <a:uFill>
                  <a:solidFill>
                    <a:srgbClr val="000000"/>
                  </a:solidFill>
                </a:uFill>
                <a:latin typeface="SimHei" panose="02010609060101010101" pitchFamily="49" charset="-122"/>
                <a:ea typeface="SimHei" panose="02010609060101010101" pitchFamily="49" charset="-122"/>
                <a:cs typeface="DengXian" panose="02010600030101010101" pitchFamily="2" charset="-122"/>
              </a:rPr>
              <a:t>根基</a:t>
            </a:r>
            <a:r>
              <a:rPr lang="zh-CN" altLang="en-US" sz="3200" kern="100">
                <a:solidFill>
                  <a:srgbClr val="2E75B6"/>
                </a:solidFill>
                <a:uFill>
                  <a:solidFill>
                    <a:srgbClr val="000000"/>
                  </a:solidFill>
                </a:uFill>
                <a:latin typeface="SimHei" panose="02010609060101010101" pitchFamily="49" charset="-122"/>
                <a:ea typeface="SimHei" panose="02010609060101010101" pitchFamily="49" charset="-122"/>
                <a:cs typeface="DengXian" panose="02010600030101010101" pitchFamily="2" charset="-122"/>
              </a:rPr>
              <a:t>：</a:t>
            </a:r>
            <a:r>
              <a:rPr lang="zh-TW" altLang="en-US" sz="3200" kern="100">
                <a:solidFill>
                  <a:srgbClr val="2E75B6"/>
                </a:solidFill>
                <a:uFill>
                  <a:solidFill>
                    <a:srgbClr val="000000"/>
                  </a:solidFill>
                </a:uFill>
                <a:latin typeface="SimHei" panose="02010609060101010101" pitchFamily="49" charset="-122"/>
                <a:ea typeface="SimHei" panose="02010609060101010101" pitchFamily="49" charset="-122"/>
                <a:cs typeface="DengXian" panose="02010600030101010101" pitchFamily="2" charset="-122"/>
              </a:rPr>
              <a:t>圣灵浇灌神的爱，使我们站立得稳</a:t>
            </a:r>
            <a:endParaRPr lang="en-US" altLang="zh-TW" sz="3200" kern="100">
              <a:solidFill>
                <a:srgbClr val="2E75B6"/>
              </a:solidFill>
              <a:uFill>
                <a:solidFill>
                  <a:srgbClr val="000000"/>
                </a:solidFill>
              </a:uFill>
              <a:latin typeface="SimHei" panose="02010609060101010101" pitchFamily="49" charset="-122"/>
              <a:ea typeface="SimHei" panose="02010609060101010101" pitchFamily="49" charset="-122"/>
              <a:cs typeface="DengXian" panose="02010600030101010101" pitchFamily="2" charset="-122"/>
            </a:endParaRPr>
          </a:p>
          <a:p>
            <a:pPr marL="0" indent="0">
              <a:lnSpc>
                <a:spcPct val="120000"/>
              </a:lnSpc>
              <a:spcBef>
                <a:spcPts val="1200"/>
              </a:spcBef>
              <a:buNone/>
            </a:pPr>
            <a:endParaRPr lang="en-US" altLang="zh-CN" sz="3200">
              <a:solidFill>
                <a:srgbClr val="2E75B6"/>
              </a:solidFill>
              <a:latin typeface="SimHei" panose="02010609060101010101" pitchFamily="49" charset="-122"/>
              <a:ea typeface="SimHei" panose="02010609060101010101" pitchFamily="49" charset="-122"/>
            </a:endParaRPr>
          </a:p>
          <a:p>
            <a:pPr marL="0" indent="0">
              <a:lnSpc>
                <a:spcPct val="120000"/>
              </a:lnSpc>
              <a:spcBef>
                <a:spcPts val="1200"/>
              </a:spcBef>
              <a:buNone/>
            </a:pPr>
            <a:r>
              <a:rPr lang="zh-CN" altLang="en-US" sz="3200">
                <a:latin typeface="SimHei" panose="02010609060101010101" pitchFamily="49" charset="-122"/>
                <a:ea typeface="SimHei" panose="02010609060101010101" pitchFamily="49" charset="-122"/>
              </a:rPr>
              <a:t>神的爱既是我们主观的经历，也是客观的事实</a:t>
            </a:r>
            <a:endParaRPr lang="en-US" altLang="zh-CN" sz="3200">
              <a:latin typeface="SimHei" panose="02010609060101010101" pitchFamily="49" charset="-122"/>
              <a:ea typeface="SimHei" panose="02010609060101010101" pitchFamily="49" charset="-122"/>
            </a:endParaRPr>
          </a:p>
          <a:p>
            <a:pPr>
              <a:lnSpc>
                <a:spcPct val="120000"/>
              </a:lnSpc>
              <a:spcBef>
                <a:spcPts val="1200"/>
              </a:spcBef>
            </a:pPr>
            <a:r>
              <a:rPr lang="zh-CN" altLang="en-US" sz="3200">
                <a:solidFill>
                  <a:srgbClr val="2E75B6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主观的经验</a:t>
            </a:r>
            <a:r>
              <a:rPr lang="zh-CN" altLang="en-US" sz="3200">
                <a:latin typeface="SimHei" panose="02010609060101010101" pitchFamily="49" charset="-122"/>
                <a:ea typeface="SimHei" panose="02010609060101010101" pitchFamily="49" charset="-122"/>
              </a:rPr>
              <a:t>：神的爱彰显在每一天的生活中</a:t>
            </a:r>
            <a:endParaRPr lang="en-US" altLang="zh-CN" sz="3200">
              <a:latin typeface="SimHei" panose="02010609060101010101" pitchFamily="49" charset="-122"/>
              <a:ea typeface="SimHei" panose="02010609060101010101" pitchFamily="49" charset="-122"/>
            </a:endParaRPr>
          </a:p>
          <a:p>
            <a:pPr>
              <a:lnSpc>
                <a:spcPct val="120000"/>
              </a:lnSpc>
              <a:spcBef>
                <a:spcPts val="1200"/>
              </a:spcBef>
            </a:pPr>
            <a:r>
              <a:rPr lang="zh-CN" altLang="en-US" sz="3200">
                <a:solidFill>
                  <a:srgbClr val="2E75B6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客观的事实</a:t>
            </a:r>
            <a:r>
              <a:rPr lang="zh-CN" altLang="en-US" sz="3200">
                <a:latin typeface="SimHei" panose="02010609060101010101" pitchFamily="49" charset="-122"/>
                <a:ea typeface="SimHei" panose="02010609060101010101" pitchFamily="49" charset="-122"/>
              </a:rPr>
              <a:t>：神的爱藉着耶稣基督的十字架已经显明</a:t>
            </a:r>
            <a:endParaRPr lang="zh-CN" altLang="zh-CN" sz="3200">
              <a:latin typeface="SimHei" panose="02010609060101010101" pitchFamily="49" charset="-122"/>
              <a:ea typeface="SimHei" panose="02010609060101010101" pitchFamily="49" charset="-122"/>
            </a:endParaRPr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986731DD-78B8-41FF-67E8-857C1195DC7D}"/>
              </a:ext>
            </a:extLst>
          </p:cNvPr>
          <p:cNvSpPr txBox="1">
            <a:spLocks/>
          </p:cNvSpPr>
          <p:nvPr/>
        </p:nvSpPr>
        <p:spPr bwMode="auto">
          <a:xfrm>
            <a:off x="1046747" y="0"/>
            <a:ext cx="8208089" cy="1106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just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defRPr sz="4200">
                <a:solidFill>
                  <a:schemeClr val="tx1"/>
                </a:solidFill>
                <a:latin typeface="SimHei" panose="02010609060101010101" pitchFamily="49" charset="-122"/>
                <a:ea typeface="SimHei" panose="02010609060101010101" pitchFamily="49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zh-CN" altLang="en-US" dirty="0">
                <a:solidFill>
                  <a:schemeClr val="accent5">
                    <a:lumMod val="75000"/>
                  </a:schemeClr>
                </a:solidFill>
              </a:rPr>
              <a:t>讲</a:t>
            </a:r>
            <a:r>
              <a:rPr lang="zh-CN" altLang="en-US" b="0" dirty="0">
                <a:solidFill>
                  <a:schemeClr val="accent5">
                    <a:lumMod val="75000"/>
                  </a:schemeClr>
                </a:solidFill>
              </a:rPr>
              <a:t>道：建造生命的灵</a:t>
            </a:r>
          </a:p>
        </p:txBody>
      </p:sp>
    </p:spTree>
    <p:extLst>
      <p:ext uri="{BB962C8B-B14F-4D97-AF65-F5344CB8AC3E}">
        <p14:creationId xmlns:p14="http://schemas.microsoft.com/office/powerpoint/2010/main" val="2160670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99C76C-0113-E46C-1634-5E94E727D7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2">
            <a:extLst>
              <a:ext uri="{FF2B5EF4-FFF2-40B4-BE49-F238E27FC236}">
                <a16:creationId xmlns:a16="http://schemas.microsoft.com/office/drawing/2014/main" id="{9172BF2C-C07D-D245-035A-AF55AF7FD6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5581" y="1318437"/>
            <a:ext cx="8390075" cy="5305647"/>
          </a:xfrm>
        </p:spPr>
        <p:txBody>
          <a:bodyPr>
            <a:noAutofit/>
          </a:bodyPr>
          <a:lstStyle/>
          <a:p>
            <a:pPr marL="571500" indent="-571500" algn="just">
              <a:lnSpc>
                <a:spcPct val="100000"/>
              </a:lnSpc>
              <a:buFont typeface="+mj-ea"/>
              <a:buAutoNum type="ea1JpnChsDbPeriod" startAt="2"/>
            </a:pPr>
            <a:r>
              <a:rPr lang="zh-TW" altLang="en-US" sz="3200" kern="100">
                <a:solidFill>
                  <a:srgbClr val="2E75B6"/>
                </a:solidFill>
                <a:uFill>
                  <a:solidFill>
                    <a:srgbClr val="000000"/>
                  </a:solidFill>
                </a:uFill>
                <a:latin typeface="SimHei" panose="02010609060101010101" pitchFamily="49" charset="-122"/>
                <a:ea typeface="SimHei" panose="02010609060101010101" pitchFamily="49" charset="-122"/>
                <a:cs typeface="DengXian" panose="02010600030101010101" pitchFamily="2" charset="-122"/>
              </a:rPr>
              <a:t>结构</a:t>
            </a:r>
            <a:r>
              <a:rPr lang="zh-CN" altLang="en-US" sz="3200" kern="100">
                <a:solidFill>
                  <a:srgbClr val="2E75B6"/>
                </a:solidFill>
                <a:uFill>
                  <a:solidFill>
                    <a:srgbClr val="000000"/>
                  </a:solidFill>
                </a:uFill>
                <a:latin typeface="SimHei" panose="02010609060101010101" pitchFamily="49" charset="-122"/>
                <a:ea typeface="SimHei" panose="02010609060101010101" pitchFamily="49" charset="-122"/>
                <a:cs typeface="DengXian" panose="02010600030101010101" pitchFamily="2" charset="-122"/>
              </a:rPr>
              <a:t>：</a:t>
            </a:r>
            <a:r>
              <a:rPr lang="zh-TW" altLang="en-US" sz="3200" kern="100">
                <a:solidFill>
                  <a:srgbClr val="2E75B6"/>
                </a:solidFill>
                <a:uFill>
                  <a:solidFill>
                    <a:srgbClr val="000000"/>
                  </a:solidFill>
                </a:uFill>
                <a:latin typeface="SimHei" panose="02010609060101010101" pitchFamily="49" charset="-122"/>
                <a:ea typeface="SimHei" panose="02010609060101010101" pitchFamily="49" charset="-122"/>
                <a:cs typeface="DengXian" panose="02010600030101010101" pitchFamily="2" charset="-122"/>
              </a:rPr>
              <a:t>圣灵引导我们进入真理，认识基督</a:t>
            </a:r>
            <a:endParaRPr lang="en-US" altLang="zh-CN" sz="3200">
              <a:solidFill>
                <a:srgbClr val="2E75B6"/>
              </a:solidFill>
              <a:latin typeface="SimHei" panose="02010609060101010101" pitchFamily="49" charset="-122"/>
              <a:ea typeface="SimHei" panose="02010609060101010101" pitchFamily="49" charset="-122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zh-CN" altLang="en-US">
                <a:latin typeface="SimHei" panose="02010609060101010101" pitchFamily="49" charset="-122"/>
                <a:ea typeface="SimHei" panose="02010609060101010101" pitchFamily="49" charset="-122"/>
              </a:rPr>
              <a:t>约翰福音</a:t>
            </a:r>
            <a:r>
              <a:rPr lang="en-US" altLang="zh-CN">
                <a:latin typeface="SimHei" panose="02010609060101010101" pitchFamily="49" charset="-122"/>
                <a:ea typeface="SimHei" panose="02010609060101010101" pitchFamily="49" charset="-122"/>
              </a:rPr>
              <a:t>16:12-15</a:t>
            </a:r>
          </a:p>
          <a:p>
            <a:pPr marL="514350" indent="-514350">
              <a:lnSpc>
                <a:spcPct val="100000"/>
              </a:lnSpc>
              <a:buFont typeface="+mj-lt"/>
              <a:buAutoNum type="arabicPeriod" startAt="12"/>
            </a:pPr>
            <a:r>
              <a:rPr lang="en-US" altLang="zh-CN">
                <a:latin typeface="SimHei" panose="02010609060101010101" pitchFamily="49" charset="-122"/>
                <a:ea typeface="SimHei" panose="02010609060101010101" pitchFamily="49" charset="-122"/>
              </a:rPr>
              <a:t>“</a:t>
            </a:r>
            <a:r>
              <a:rPr lang="zh-CN" altLang="en-US">
                <a:latin typeface="SimHei" panose="02010609060101010101" pitchFamily="49" charset="-122"/>
                <a:ea typeface="SimHei" panose="02010609060101010101" pitchFamily="49" charset="-122"/>
              </a:rPr>
              <a:t>我还有好些事要告诉你们，但你们现在担当不了。 </a:t>
            </a:r>
          </a:p>
          <a:p>
            <a:pPr marL="514350" indent="-514350">
              <a:lnSpc>
                <a:spcPct val="100000"/>
              </a:lnSpc>
              <a:buFont typeface="+mj-lt"/>
              <a:buAutoNum type="arabicPeriod" startAt="12"/>
            </a:pPr>
            <a:r>
              <a:rPr lang="zh-CN" altLang="en-US">
                <a:latin typeface="SimHei" panose="02010609060101010101" pitchFamily="49" charset="-122"/>
                <a:ea typeface="SimHei" panose="02010609060101010101" pitchFamily="49" charset="-122"/>
              </a:rPr>
              <a:t>只等真理的圣灵来了，他要引导你们明白一切的真理；因为他不是凭自己说的，乃是把他所听见的都说出来，并要把将来的事告诉你们。 </a:t>
            </a:r>
          </a:p>
          <a:p>
            <a:pPr marL="514350" indent="-514350">
              <a:lnSpc>
                <a:spcPct val="100000"/>
              </a:lnSpc>
              <a:buFont typeface="+mj-lt"/>
              <a:buAutoNum type="arabicPeriod" startAt="12"/>
            </a:pPr>
            <a:r>
              <a:rPr lang="zh-CN" altLang="en-US">
                <a:latin typeface="SimHei" panose="02010609060101010101" pitchFamily="49" charset="-122"/>
                <a:ea typeface="SimHei" panose="02010609060101010101" pitchFamily="49" charset="-122"/>
              </a:rPr>
              <a:t>他要荣耀我，因为他要将受于我的告诉你们。 </a:t>
            </a:r>
          </a:p>
          <a:p>
            <a:pPr marL="514350" indent="-514350">
              <a:lnSpc>
                <a:spcPct val="100000"/>
              </a:lnSpc>
              <a:buFont typeface="+mj-lt"/>
              <a:buAutoNum type="arabicPeriod" startAt="12"/>
            </a:pPr>
            <a:r>
              <a:rPr lang="zh-CN" altLang="en-US">
                <a:latin typeface="SimHei" panose="02010609060101010101" pitchFamily="49" charset="-122"/>
                <a:ea typeface="SimHei" panose="02010609060101010101" pitchFamily="49" charset="-122"/>
              </a:rPr>
              <a:t>凡父所有的，都是我的；所以我说，他要将受于我的告诉你们。”</a:t>
            </a:r>
          </a:p>
          <a:p>
            <a:pPr marL="0" indent="0">
              <a:buNone/>
            </a:pPr>
            <a:endParaRPr lang="zh-CN" altLang="en-US">
              <a:latin typeface="SimHei" panose="02010609060101010101" pitchFamily="49" charset="-122"/>
              <a:ea typeface="SimHei" panose="02010609060101010101" pitchFamily="49" charset="-122"/>
            </a:endParaRPr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86EEE62D-53BE-9E34-E6A5-DFF6CD39DB18}"/>
              </a:ext>
            </a:extLst>
          </p:cNvPr>
          <p:cNvSpPr txBox="1">
            <a:spLocks/>
          </p:cNvSpPr>
          <p:nvPr/>
        </p:nvSpPr>
        <p:spPr bwMode="auto">
          <a:xfrm>
            <a:off x="1046747" y="0"/>
            <a:ext cx="8208089" cy="1106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just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defRPr sz="4200">
                <a:solidFill>
                  <a:schemeClr val="tx1"/>
                </a:solidFill>
                <a:latin typeface="SimHei" panose="02010609060101010101" pitchFamily="49" charset="-122"/>
                <a:ea typeface="SimHei" panose="02010609060101010101" pitchFamily="49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zh-CN" altLang="en-US" dirty="0">
                <a:solidFill>
                  <a:schemeClr val="accent5">
                    <a:lumMod val="75000"/>
                  </a:schemeClr>
                </a:solidFill>
              </a:rPr>
              <a:t>讲</a:t>
            </a:r>
            <a:r>
              <a:rPr lang="zh-CN" altLang="en-US" b="0" dirty="0">
                <a:solidFill>
                  <a:schemeClr val="accent5">
                    <a:lumMod val="75000"/>
                  </a:schemeClr>
                </a:solidFill>
              </a:rPr>
              <a:t>道：建造生命的灵</a:t>
            </a:r>
          </a:p>
        </p:txBody>
      </p:sp>
    </p:spTree>
    <p:extLst>
      <p:ext uri="{BB962C8B-B14F-4D97-AF65-F5344CB8AC3E}">
        <p14:creationId xmlns:p14="http://schemas.microsoft.com/office/powerpoint/2010/main" val="25135330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352D02-3401-5F36-7780-58C05D5046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2">
            <a:extLst>
              <a:ext uri="{FF2B5EF4-FFF2-40B4-BE49-F238E27FC236}">
                <a16:creationId xmlns:a16="http://schemas.microsoft.com/office/drawing/2014/main" id="{7F3B110C-E181-9EC0-6578-E22570A056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5581" y="1318437"/>
            <a:ext cx="8390075" cy="5305647"/>
          </a:xfrm>
        </p:spPr>
        <p:txBody>
          <a:bodyPr>
            <a:noAutofit/>
          </a:bodyPr>
          <a:lstStyle/>
          <a:p>
            <a:pPr marL="571500" indent="-571500" algn="just">
              <a:lnSpc>
                <a:spcPct val="100000"/>
              </a:lnSpc>
              <a:buFont typeface="+mj-ea"/>
              <a:buAutoNum type="ea1JpnChsDbPeriod" startAt="2"/>
            </a:pPr>
            <a:r>
              <a:rPr lang="zh-TW" altLang="en-US" sz="3200" kern="100">
                <a:solidFill>
                  <a:srgbClr val="2E75B6"/>
                </a:solidFill>
                <a:uFill>
                  <a:solidFill>
                    <a:srgbClr val="000000"/>
                  </a:solidFill>
                </a:uFill>
                <a:latin typeface="SimHei" panose="02010609060101010101" pitchFamily="49" charset="-122"/>
                <a:ea typeface="SimHei" panose="02010609060101010101" pitchFamily="49" charset="-122"/>
                <a:cs typeface="DengXian" panose="02010600030101010101" pitchFamily="2" charset="-122"/>
              </a:rPr>
              <a:t>结构</a:t>
            </a:r>
            <a:r>
              <a:rPr lang="zh-CN" altLang="en-US" sz="3200" kern="100">
                <a:solidFill>
                  <a:srgbClr val="2E75B6"/>
                </a:solidFill>
                <a:uFill>
                  <a:solidFill>
                    <a:srgbClr val="000000"/>
                  </a:solidFill>
                </a:uFill>
                <a:latin typeface="SimHei" panose="02010609060101010101" pitchFamily="49" charset="-122"/>
                <a:ea typeface="SimHei" panose="02010609060101010101" pitchFamily="49" charset="-122"/>
                <a:cs typeface="DengXian" panose="02010600030101010101" pitchFamily="2" charset="-122"/>
              </a:rPr>
              <a:t>：</a:t>
            </a:r>
            <a:r>
              <a:rPr lang="zh-TW" altLang="en-US" sz="3200" kern="100">
                <a:solidFill>
                  <a:srgbClr val="2E75B6"/>
                </a:solidFill>
                <a:uFill>
                  <a:solidFill>
                    <a:srgbClr val="000000"/>
                  </a:solidFill>
                </a:uFill>
                <a:latin typeface="SimHei" panose="02010609060101010101" pitchFamily="49" charset="-122"/>
                <a:ea typeface="SimHei" panose="02010609060101010101" pitchFamily="49" charset="-122"/>
                <a:cs typeface="DengXian" panose="02010600030101010101" pitchFamily="2" charset="-122"/>
              </a:rPr>
              <a:t>圣灵引导我们进入真理，认识基督</a:t>
            </a:r>
            <a:endParaRPr lang="en-US" altLang="zh-CN" sz="3200">
              <a:solidFill>
                <a:srgbClr val="2E75B6"/>
              </a:solidFill>
              <a:latin typeface="SimHei" panose="02010609060101010101" pitchFamily="49" charset="-122"/>
              <a:ea typeface="SimHei" panose="02010609060101010101" pitchFamily="49" charset="-122"/>
            </a:endParaRPr>
          </a:p>
          <a:p>
            <a:pPr marL="0" indent="0">
              <a:lnSpc>
                <a:spcPct val="120000"/>
              </a:lnSpc>
              <a:spcBef>
                <a:spcPts val="1200"/>
              </a:spcBef>
              <a:buNone/>
            </a:pPr>
            <a:endParaRPr lang="en-US" altLang="zh-CN" sz="3200">
              <a:solidFill>
                <a:srgbClr val="2E75B6"/>
              </a:solidFill>
              <a:latin typeface="SimHei" panose="02010609060101010101" pitchFamily="49" charset="-122"/>
              <a:ea typeface="SimHei" panose="02010609060101010101" pitchFamily="49" charset="-122"/>
            </a:endParaRPr>
          </a:p>
          <a:p>
            <a:pPr>
              <a:lnSpc>
                <a:spcPct val="120000"/>
              </a:lnSpc>
              <a:spcBef>
                <a:spcPts val="1200"/>
              </a:spcBef>
            </a:pPr>
            <a:r>
              <a:rPr lang="zh-CN" altLang="en-US" sz="3200">
                <a:latin typeface="SimHei" panose="02010609060101010101" pitchFamily="49" charset="-122"/>
                <a:ea typeface="SimHei" panose="02010609060101010101" pitchFamily="49" charset="-122"/>
              </a:rPr>
              <a:t>真理 ≠ 哲学理论或新的概念</a:t>
            </a:r>
            <a:endParaRPr lang="en-US" altLang="zh-CN" sz="3200">
              <a:latin typeface="SimHei" panose="02010609060101010101" pitchFamily="49" charset="-122"/>
              <a:ea typeface="SimHei" panose="02010609060101010101" pitchFamily="49" charset="-122"/>
            </a:endParaRPr>
          </a:p>
          <a:p>
            <a:pPr>
              <a:lnSpc>
                <a:spcPct val="120000"/>
              </a:lnSpc>
              <a:spcBef>
                <a:spcPts val="1200"/>
              </a:spcBef>
            </a:pPr>
            <a:r>
              <a:rPr lang="zh-CN" altLang="en-US" sz="3200">
                <a:latin typeface="SimHei" panose="02010609060101010101" pitchFamily="49" charset="-122"/>
                <a:ea typeface="SimHei" panose="02010609060101010101" pitchFamily="49" charset="-122"/>
              </a:rPr>
              <a:t>约翰福音</a:t>
            </a:r>
            <a:r>
              <a:rPr lang="en-US" altLang="zh-CN" sz="3200">
                <a:latin typeface="SimHei" panose="02010609060101010101" pitchFamily="49" charset="-122"/>
                <a:ea typeface="SimHei" panose="02010609060101010101" pitchFamily="49" charset="-122"/>
              </a:rPr>
              <a:t>14:6</a:t>
            </a:r>
            <a:r>
              <a:rPr lang="zh-CN" altLang="en-US" sz="3200">
                <a:latin typeface="SimHei" panose="02010609060101010101" pitchFamily="49" charset="-122"/>
                <a:ea typeface="SimHei" panose="02010609060101010101" pitchFamily="49" charset="-122"/>
              </a:rPr>
              <a:t> </a:t>
            </a:r>
            <a:endParaRPr lang="en-US" altLang="zh-CN" sz="3200">
              <a:latin typeface="SimHei" panose="02010609060101010101" pitchFamily="49" charset="-122"/>
              <a:ea typeface="SimHei" panose="02010609060101010101" pitchFamily="49" charset="-122"/>
            </a:endParaRPr>
          </a:p>
          <a:p>
            <a:pPr marL="0" indent="0">
              <a:lnSpc>
                <a:spcPct val="120000"/>
              </a:lnSpc>
              <a:spcBef>
                <a:spcPts val="1200"/>
              </a:spcBef>
              <a:buNone/>
            </a:pPr>
            <a:r>
              <a:rPr lang="zh-CN" altLang="en-US" sz="3200">
                <a:latin typeface="SimHei" panose="02010609060101010101" pitchFamily="49" charset="-122"/>
                <a:ea typeface="SimHei" panose="02010609060101010101" pitchFamily="49" charset="-122"/>
              </a:rPr>
              <a:t> 耶稣说：“我就是道路、真理、生命。”</a:t>
            </a:r>
            <a:endParaRPr lang="zh-CN" altLang="zh-CN" sz="3200">
              <a:latin typeface="SimHei" panose="02010609060101010101" pitchFamily="49" charset="-122"/>
              <a:ea typeface="SimHei" panose="02010609060101010101" pitchFamily="49" charset="-122"/>
            </a:endParaRPr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F6A47AD3-09E2-70B2-54D1-27CCD2F14E94}"/>
              </a:ext>
            </a:extLst>
          </p:cNvPr>
          <p:cNvSpPr txBox="1">
            <a:spLocks/>
          </p:cNvSpPr>
          <p:nvPr/>
        </p:nvSpPr>
        <p:spPr bwMode="auto">
          <a:xfrm>
            <a:off x="1046747" y="0"/>
            <a:ext cx="8208089" cy="1106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just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defRPr sz="4200">
                <a:solidFill>
                  <a:schemeClr val="tx1"/>
                </a:solidFill>
                <a:latin typeface="SimHei" panose="02010609060101010101" pitchFamily="49" charset="-122"/>
                <a:ea typeface="SimHei" panose="02010609060101010101" pitchFamily="49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zh-CN" altLang="en-US" dirty="0">
                <a:solidFill>
                  <a:schemeClr val="accent5">
                    <a:lumMod val="75000"/>
                  </a:schemeClr>
                </a:solidFill>
              </a:rPr>
              <a:t>讲</a:t>
            </a:r>
            <a:r>
              <a:rPr lang="zh-CN" altLang="en-US" b="0" dirty="0">
                <a:solidFill>
                  <a:schemeClr val="accent5">
                    <a:lumMod val="75000"/>
                  </a:schemeClr>
                </a:solidFill>
              </a:rPr>
              <a:t>道：建造生命的灵</a:t>
            </a:r>
          </a:p>
        </p:txBody>
      </p:sp>
    </p:spTree>
    <p:extLst>
      <p:ext uri="{BB962C8B-B14F-4D97-AF65-F5344CB8AC3E}">
        <p14:creationId xmlns:p14="http://schemas.microsoft.com/office/powerpoint/2010/main" val="22944905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uster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1201</Words>
  <Application>Microsoft Office PowerPoint</Application>
  <PresentationFormat>Bildschirmpräsentation (4:3)</PresentationFormat>
  <Paragraphs>105</Paragraphs>
  <Slides>15</Slides>
  <Notes>15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15</vt:i4>
      </vt:variant>
    </vt:vector>
  </HeadingPairs>
  <TitlesOfParts>
    <vt:vector size="22" baseType="lpstr">
      <vt:lpstr>等线</vt:lpstr>
      <vt:lpstr>SimHei</vt:lpstr>
      <vt:lpstr>Aptos</vt:lpstr>
      <vt:lpstr>Arial</vt:lpstr>
      <vt:lpstr>Calibri</vt:lpstr>
      <vt:lpstr>Office 主题​​</vt:lpstr>
      <vt:lpstr>Muster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siqi D</dc:creator>
  <cp:lastModifiedBy>Dongdong Hu</cp:lastModifiedBy>
  <cp:revision>416</cp:revision>
  <dcterms:created xsi:type="dcterms:W3CDTF">2023-03-17T14:22:59Z</dcterms:created>
  <dcterms:modified xsi:type="dcterms:W3CDTF">2025-06-19T17:12:09Z</dcterms:modified>
</cp:coreProperties>
</file>