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314" r:id="rId2"/>
    <p:sldId id="22242" r:id="rId3"/>
    <p:sldId id="22243" r:id="rId4"/>
    <p:sldId id="22244" r:id="rId5"/>
    <p:sldId id="22245" r:id="rId6"/>
    <p:sldId id="22246" r:id="rId7"/>
    <p:sldId id="22247" r:id="rId8"/>
    <p:sldId id="2224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85309" autoAdjust="0"/>
  </p:normalViewPr>
  <p:slideViewPr>
    <p:cSldViewPr snapToGrid="0">
      <p:cViewPr varScale="1">
        <p:scale>
          <a:sx n="138" d="100"/>
          <a:sy n="138" d="100"/>
        </p:scale>
        <p:origin x="240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2025/8/26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95417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2025/8/26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8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2025/8/26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47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2025/8/26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68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2025/8/26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255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2025/8/26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78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2025/8/26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22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2025/8/26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90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2025/8/26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85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2025/8/26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13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2025/8/26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2025/8/26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337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FCE5-64A3-3F48-8FE4-AFF90259B521}" type="datetimeFigureOut">
              <a:rPr kumimoji="1" lang="zh-CN" altLang="en-US" smtClean="0"/>
              <a:t>2025/8/26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6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</a:rPr>
              <a:t>讲道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5F41C1D5-7730-DBCE-3F13-8C56C585950C}"/>
              </a:ext>
            </a:extLst>
          </p:cNvPr>
          <p:cNvSpPr txBox="1">
            <a:spLocks/>
          </p:cNvSpPr>
          <p:nvPr/>
        </p:nvSpPr>
        <p:spPr bwMode="auto">
          <a:xfrm>
            <a:off x="0" y="1146295"/>
            <a:ext cx="9143999" cy="2282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黑夜星光路</a:t>
            </a:r>
            <a:endParaRPr kumimoji="0" lang="en-US" altLang="zh-CN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BC0B12FB-4C46-ACD5-AC4A-F6B7A1470475}"/>
              </a:ext>
            </a:extLst>
          </p:cNvPr>
          <p:cNvSpPr txBox="1">
            <a:spLocks/>
          </p:cNvSpPr>
          <p:nvPr/>
        </p:nvSpPr>
        <p:spPr bwMode="auto">
          <a:xfrm>
            <a:off x="1" y="3701846"/>
            <a:ext cx="9143999" cy="2933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anchor="t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3200" dirty="0">
                <a:solidFill>
                  <a:prstClr val="black"/>
                </a:solidFill>
              </a:rPr>
              <a:t>讲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道：</a:t>
            </a:r>
            <a:r>
              <a:rPr lang="zh-CN" altLang="en-US" sz="3200" dirty="0">
                <a:solidFill>
                  <a:prstClr val="black"/>
                </a:solidFill>
              </a:rPr>
              <a:t>管惠萍 牧师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经文：</a:t>
            </a:r>
            <a:r>
              <a:rPr lang="zh-CN" altLang="en-US" sz="3200" dirty="0">
                <a:solidFill>
                  <a:prstClr val="black"/>
                </a:solidFill>
              </a:rPr>
              <a:t>创 </a:t>
            </a:r>
            <a:r>
              <a:rPr lang="en-US" altLang="zh-CN" sz="3200" dirty="0">
                <a:solidFill>
                  <a:prstClr val="black"/>
                </a:solidFill>
              </a:rPr>
              <a:t>39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552732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DB8BAB-285E-BBBE-BD7F-0146BBC555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5C320A2-6935-553C-F4CD-77166823A9D5}"/>
              </a:ext>
            </a:extLst>
          </p:cNvPr>
          <p:cNvSpPr txBox="1"/>
          <p:nvPr/>
        </p:nvSpPr>
        <p:spPr>
          <a:xfrm>
            <a:off x="1047600" y="185068"/>
            <a:ext cx="8096399" cy="73866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>
              <a:defRPr lang="zh-CN" sz="4200">
                <a:solidFill>
                  <a:srgbClr val="2E75B6"/>
                </a:solidFill>
                <a:latin typeface="黑体"/>
              </a:defRPr>
            </a:pPr>
            <a:r>
              <a:rPr lang="zh-CN" altLang="en-US" dirty="0"/>
              <a:t>引言</a:t>
            </a:r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57EF02-E23E-316F-1374-11BD4F583ED7}"/>
              </a:ext>
            </a:extLst>
          </p:cNvPr>
          <p:cNvSpPr txBox="1"/>
          <p:nvPr/>
        </p:nvSpPr>
        <p:spPr>
          <a:xfrm>
            <a:off x="619200" y="1242000"/>
            <a:ext cx="7848000" cy="31752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>
              <a:spcAft>
                <a:spcPts val="1000"/>
              </a:spcAft>
              <a:buFont typeface="+mj-lt"/>
              <a:buAutoNum type="arabicPeriod"/>
              <a:defRPr lang="zh-CN" sz="3600">
                <a:latin typeface="黑体"/>
              </a:defRPr>
            </a:pPr>
            <a:r>
              <a:rPr lang="zh-CN" altLang="en-US" sz="3200" dirty="0">
                <a:latin typeface="+mn-ea"/>
              </a:rPr>
              <a:t>人都希望人生顺利，心想事成，而却发现生命的经历却常常不是自己可以驾控。</a:t>
            </a:r>
          </a:p>
          <a:p>
            <a:pPr marL="742950" indent="-742950">
              <a:spcAft>
                <a:spcPts val="1000"/>
              </a:spcAft>
              <a:buFont typeface="+mj-lt"/>
              <a:buAutoNum type="arabicPeriod"/>
              <a:defRPr lang="zh-CN" sz="3600">
                <a:latin typeface="黑体"/>
              </a:defRPr>
            </a:pPr>
            <a:r>
              <a:rPr lang="zh-CN" altLang="en-US" sz="3200" dirty="0">
                <a:latin typeface="+mn-ea"/>
              </a:rPr>
              <a:t>挫折、不顺和苦难常以意想不到的方式来临。而不少人经历的苦难却并非源于自己的错误和过犯，但却深受其害，成为他人过犯的受害和承担者。</a:t>
            </a:r>
          </a:p>
        </p:txBody>
      </p:sp>
    </p:spTree>
    <p:extLst>
      <p:ext uri="{BB962C8B-B14F-4D97-AF65-F5344CB8AC3E}">
        <p14:creationId xmlns:p14="http://schemas.microsoft.com/office/powerpoint/2010/main" val="137646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33FFA-B8F7-8AAC-FAA5-50E0387479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FFEC34-DAD5-EB3F-A588-5784986D4C4E}"/>
              </a:ext>
            </a:extLst>
          </p:cNvPr>
          <p:cNvSpPr txBox="1"/>
          <p:nvPr/>
        </p:nvSpPr>
        <p:spPr>
          <a:xfrm>
            <a:off x="1047600" y="185068"/>
            <a:ext cx="8096399" cy="73866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>
              <a:defRPr lang="zh-CN" sz="4200">
                <a:solidFill>
                  <a:srgbClr val="2E75B6"/>
                </a:solidFill>
                <a:latin typeface="黑体"/>
              </a:defRPr>
            </a:pPr>
            <a:r>
              <a:rPr lang="zh-CN" altLang="en-US" dirty="0"/>
              <a:t>引言</a:t>
            </a:r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67EF55-A925-3448-14AE-AE7D30E46133}"/>
              </a:ext>
            </a:extLst>
          </p:cNvPr>
          <p:cNvSpPr txBox="1"/>
          <p:nvPr/>
        </p:nvSpPr>
        <p:spPr>
          <a:xfrm>
            <a:off x="619200" y="1242000"/>
            <a:ext cx="7848000" cy="36676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>
              <a:spcAft>
                <a:spcPts val="1000"/>
              </a:spcAft>
              <a:buFont typeface="+mj-lt"/>
              <a:buAutoNum type="arabicPeriod" startAt="3"/>
              <a:defRPr lang="zh-CN" sz="3600">
                <a:latin typeface="黑体"/>
              </a:defRPr>
            </a:pPr>
            <a:r>
              <a:rPr lang="zh-CN" altLang="en-US" sz="3200" dirty="0">
                <a:latin typeface="+mn-ea"/>
              </a:rPr>
              <a:t>苦难是人生的黑夜。心灵会经历很多挣扎和煎熬，生命也在其间经历熬炼和锻造，或沉沦自弃或突破超越。</a:t>
            </a:r>
          </a:p>
          <a:p>
            <a:pPr marL="742950" indent="-742950">
              <a:spcAft>
                <a:spcPts val="1000"/>
              </a:spcAft>
              <a:buFont typeface="+mj-lt"/>
              <a:buAutoNum type="arabicPeriod" startAt="3"/>
              <a:defRPr lang="zh-CN" sz="3600">
                <a:latin typeface="黑体"/>
              </a:defRPr>
            </a:pPr>
            <a:r>
              <a:rPr lang="zh-CN" altLang="en-US" sz="3200" dirty="0">
                <a:latin typeface="+mn-ea"/>
              </a:rPr>
              <a:t>苦难是生命的奥秘。神允许无辜的人经历苦难。当人以信心跟随神，祂的引导会成为心灵的晨光，带领人穿越人生的黑暗和苦难，进入丰盛的祝福。</a:t>
            </a:r>
          </a:p>
        </p:txBody>
      </p:sp>
    </p:spTree>
    <p:extLst>
      <p:ext uri="{BB962C8B-B14F-4D97-AF65-F5344CB8AC3E}">
        <p14:creationId xmlns:p14="http://schemas.microsoft.com/office/powerpoint/2010/main" val="292191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6ED6EB-82A9-5401-ABAC-1DD0146015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EDE6C41-483C-DFD6-583C-E94C969F576B}"/>
              </a:ext>
            </a:extLst>
          </p:cNvPr>
          <p:cNvSpPr txBox="1"/>
          <p:nvPr/>
        </p:nvSpPr>
        <p:spPr>
          <a:xfrm>
            <a:off x="1047600" y="185068"/>
            <a:ext cx="8096399" cy="73866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>
              <a:defRPr lang="zh-CN" sz="4200">
                <a:solidFill>
                  <a:srgbClr val="2E75B6"/>
                </a:solidFill>
                <a:latin typeface="黑体"/>
              </a:defRPr>
            </a:pPr>
            <a:r>
              <a:rPr lang="zh-CN" altLang="en-US" dirty="0"/>
              <a:t>经文的理解和应用</a:t>
            </a:r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6C2B0E-BC8E-043A-038F-9D92271E825C}"/>
              </a:ext>
            </a:extLst>
          </p:cNvPr>
          <p:cNvSpPr txBox="1"/>
          <p:nvPr/>
        </p:nvSpPr>
        <p:spPr>
          <a:xfrm>
            <a:off x="619200" y="1242000"/>
            <a:ext cx="7848000" cy="41601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>
              <a:spcAft>
                <a:spcPts val="1000"/>
              </a:spcAft>
              <a:buFont typeface="+mj-lt"/>
              <a:buAutoNum type="arabicPeriod"/>
              <a:defRPr lang="zh-CN" sz="3600">
                <a:latin typeface="黑体"/>
              </a:defRPr>
            </a:pPr>
            <a:r>
              <a:rPr lang="zh-CN" altLang="en-US" sz="3200" dirty="0">
                <a:latin typeface="+mn-ea"/>
              </a:rPr>
              <a:t>父母是孩子初始经历爱和依靠所在，却难以护佑孩子一生的道路和脚步。雅各对约瑟的偏爱，开启了约瑟人生的苦难之门。</a:t>
            </a:r>
          </a:p>
          <a:p>
            <a:pPr marL="742950" indent="-742950">
              <a:spcAft>
                <a:spcPts val="1000"/>
              </a:spcAft>
              <a:buFont typeface="+mj-lt"/>
              <a:buAutoNum type="arabicPeriod"/>
              <a:defRPr lang="zh-CN" sz="3600">
                <a:latin typeface="黑体"/>
              </a:defRPr>
            </a:pPr>
            <a:r>
              <a:rPr lang="zh-CN" altLang="en-US" sz="3200" dirty="0">
                <a:latin typeface="+mn-ea"/>
              </a:rPr>
              <a:t>年少而无辜受害的约瑟，由爱子沦为奴隶。无助的处境常是信心的起点，生命的依靠从生父转向隐蔽的天父，内心开始对神真实的经历与历练历程。</a:t>
            </a:r>
          </a:p>
        </p:txBody>
      </p:sp>
    </p:spTree>
    <p:extLst>
      <p:ext uri="{BB962C8B-B14F-4D97-AF65-F5344CB8AC3E}">
        <p14:creationId xmlns:p14="http://schemas.microsoft.com/office/powerpoint/2010/main" val="1673252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6F5DE6-8090-7D35-0457-D6843BCF00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F26831-0ACE-9593-1876-C687A22F6BAB}"/>
              </a:ext>
            </a:extLst>
          </p:cNvPr>
          <p:cNvSpPr txBox="1"/>
          <p:nvPr/>
        </p:nvSpPr>
        <p:spPr>
          <a:xfrm>
            <a:off x="1047600" y="185068"/>
            <a:ext cx="8096399" cy="73866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>
              <a:defRPr lang="zh-CN" sz="4200">
                <a:solidFill>
                  <a:srgbClr val="2E75B6"/>
                </a:solidFill>
                <a:latin typeface="黑体"/>
              </a:defRPr>
            </a:pPr>
            <a:r>
              <a:rPr lang="zh-CN" altLang="en-US" dirty="0"/>
              <a:t>经文的理解和应用</a:t>
            </a:r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04DAC5-D1F9-771C-45F6-8C11A9247D4D}"/>
              </a:ext>
            </a:extLst>
          </p:cNvPr>
          <p:cNvSpPr txBox="1"/>
          <p:nvPr/>
        </p:nvSpPr>
        <p:spPr>
          <a:xfrm>
            <a:off x="619200" y="1242000"/>
            <a:ext cx="7848000" cy="46525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>
              <a:spcAft>
                <a:spcPts val="1000"/>
              </a:spcAft>
              <a:buFont typeface="+mj-lt"/>
              <a:buAutoNum type="arabicPeriod" startAt="3"/>
              <a:defRPr lang="zh-CN" sz="3600">
                <a:latin typeface="黑体"/>
              </a:defRPr>
            </a:pPr>
            <a:r>
              <a:rPr lang="zh-CN" altLang="en-US" sz="3200">
                <a:latin typeface="+mn-ea"/>
              </a:rPr>
              <a:t>从倍享</a:t>
            </a:r>
            <a:r>
              <a:rPr lang="zh-CN" altLang="en-US" sz="3200" dirty="0">
                <a:latin typeface="+mn-ea"/>
              </a:rPr>
              <a:t>优越感被嫉妒的娇子，到众人之下的孤单无助的奴隶，依靠神成为生命支点。放下骄傲，学习低位中的侍奉、忠心、管理、治理，生命品格被铸造，也蒙神祝福得智慧，得人信任。</a:t>
            </a:r>
            <a:endParaRPr lang="en-US" altLang="zh-CN" sz="3200" dirty="0">
              <a:latin typeface="+mn-ea"/>
            </a:endParaRPr>
          </a:p>
          <a:p>
            <a:pPr marL="742950" indent="-742950">
              <a:spcAft>
                <a:spcPts val="1000"/>
              </a:spcAft>
              <a:buFont typeface="+mj-lt"/>
              <a:buAutoNum type="arabicPeriod" startAt="3"/>
              <a:defRPr lang="zh-CN" sz="3600">
                <a:latin typeface="黑体"/>
              </a:defRPr>
            </a:pPr>
            <a:r>
              <a:rPr lang="zh-CN" altLang="en-US" sz="3200" dirty="0">
                <a:latin typeface="+mn-ea"/>
              </a:rPr>
              <a:t>经历神同在的人：位低却忠心，行事有方向、智慧和见识；踏实正派，尽心尽职位；百事顺利，带出祝福；得人信赖和托付。</a:t>
            </a:r>
          </a:p>
        </p:txBody>
      </p:sp>
    </p:spTree>
    <p:extLst>
      <p:ext uri="{BB962C8B-B14F-4D97-AF65-F5344CB8AC3E}">
        <p14:creationId xmlns:p14="http://schemas.microsoft.com/office/powerpoint/2010/main" val="1446993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98B79F-8FCA-3127-F737-9DBE0F08DD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BFC92D4-94A1-6FDF-D6F9-0115B1A2752E}"/>
              </a:ext>
            </a:extLst>
          </p:cNvPr>
          <p:cNvSpPr txBox="1"/>
          <p:nvPr/>
        </p:nvSpPr>
        <p:spPr>
          <a:xfrm>
            <a:off x="1047600" y="185068"/>
            <a:ext cx="8096399" cy="73866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>
              <a:defRPr lang="zh-CN" sz="4200">
                <a:solidFill>
                  <a:srgbClr val="2E75B6"/>
                </a:solidFill>
                <a:latin typeface="黑体"/>
              </a:defRPr>
            </a:pPr>
            <a:r>
              <a:rPr lang="zh-CN" altLang="en-US" dirty="0"/>
              <a:t>经文的理解和应用</a:t>
            </a:r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31F552-685F-D9DB-859C-D7DFFAFAC883}"/>
              </a:ext>
            </a:extLst>
          </p:cNvPr>
          <p:cNvSpPr txBox="1"/>
          <p:nvPr/>
        </p:nvSpPr>
        <p:spPr>
          <a:xfrm>
            <a:off x="619200" y="1242000"/>
            <a:ext cx="7848000" cy="31752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>
              <a:spcAft>
                <a:spcPts val="1000"/>
              </a:spcAft>
              <a:buFont typeface="+mj-lt"/>
              <a:buAutoNum type="arabicPeriod" startAt="5"/>
              <a:defRPr lang="zh-CN" sz="3600">
                <a:latin typeface="黑体"/>
              </a:defRPr>
            </a:pPr>
            <a:r>
              <a:rPr lang="zh-CN" altLang="en-US" sz="3200" dirty="0">
                <a:latin typeface="+mn-ea"/>
              </a:rPr>
              <a:t>忠心无过却面对试探，如何面对？认识敬畏神查验神心意；不辜负信任不逾矩；不顺从欲望牵引选择逃离试探。</a:t>
            </a:r>
          </a:p>
          <a:p>
            <a:pPr marL="742950" indent="-742950">
              <a:spcAft>
                <a:spcPts val="1000"/>
              </a:spcAft>
              <a:buFont typeface="+mj-lt"/>
              <a:buAutoNum type="arabicPeriod" startAt="5"/>
              <a:defRPr lang="zh-CN" sz="3600">
                <a:latin typeface="黑体"/>
              </a:defRPr>
            </a:pPr>
            <a:r>
              <a:rPr lang="zh-CN" altLang="en-US" sz="3200" dirty="0">
                <a:latin typeface="+mn-ea"/>
              </a:rPr>
              <a:t>灵性得胜而处境却沉落。无罪的约瑟遭诬陷和误解，失去努力而得的信任、地位和声誉，由奴仆沦为囚犯。</a:t>
            </a:r>
          </a:p>
        </p:txBody>
      </p:sp>
    </p:spTree>
    <p:extLst>
      <p:ext uri="{BB962C8B-B14F-4D97-AF65-F5344CB8AC3E}">
        <p14:creationId xmlns:p14="http://schemas.microsoft.com/office/powerpoint/2010/main" val="1064802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D636CA-EE60-F90B-326C-0FDB9971F5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DF7C213-F25E-686D-200C-621863746896}"/>
              </a:ext>
            </a:extLst>
          </p:cNvPr>
          <p:cNvSpPr txBox="1"/>
          <p:nvPr/>
        </p:nvSpPr>
        <p:spPr>
          <a:xfrm>
            <a:off x="1047600" y="185068"/>
            <a:ext cx="8096399" cy="73866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>
              <a:defRPr lang="zh-CN" sz="4200">
                <a:solidFill>
                  <a:srgbClr val="2E75B6"/>
                </a:solidFill>
                <a:latin typeface="黑体"/>
              </a:defRPr>
            </a:pPr>
            <a:r>
              <a:rPr lang="zh-CN" altLang="en-US" dirty="0"/>
              <a:t>经文的理解和应用</a:t>
            </a:r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A93697-CC0A-B0F5-B0FA-D799F97FA235}"/>
              </a:ext>
            </a:extLst>
          </p:cNvPr>
          <p:cNvSpPr txBox="1"/>
          <p:nvPr/>
        </p:nvSpPr>
        <p:spPr>
          <a:xfrm>
            <a:off x="619200" y="1242000"/>
            <a:ext cx="7848000" cy="47807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>
              <a:spcAft>
                <a:spcPts val="1000"/>
              </a:spcAft>
              <a:buFont typeface="+mj-lt"/>
              <a:buAutoNum type="arabicPeriod" startAt="7"/>
              <a:defRPr lang="zh-CN" sz="3600">
                <a:latin typeface="黑体"/>
              </a:defRPr>
            </a:pPr>
            <a:r>
              <a:rPr lang="zh-CN" altLang="en-US" sz="3200" dirty="0">
                <a:latin typeface="+mn-ea"/>
              </a:rPr>
              <a:t>处境的艰难和限制，不能阻隔神与信靠祂的人同在，神的带领和施恩依然成为约瑟囚禁环境中的帮助。</a:t>
            </a:r>
          </a:p>
          <a:p>
            <a:pPr marL="742950" indent="-742950">
              <a:spcAft>
                <a:spcPts val="1000"/>
              </a:spcAft>
              <a:buFont typeface="+mj-lt"/>
              <a:buAutoNum type="arabicPeriod" startAt="7"/>
              <a:defRPr lang="zh-CN" sz="3600">
                <a:latin typeface="黑体"/>
              </a:defRPr>
            </a:pPr>
            <a:r>
              <a:rPr lang="zh-CN" altLang="en-US" sz="3200" dirty="0">
                <a:latin typeface="+mn-ea"/>
              </a:rPr>
              <a:t>冤屈囚禁虽继续经历人的不可靠，却耐心等候神。神的作为成为约瑟黑暗中的星光引导（</a:t>
            </a:r>
            <a:r>
              <a:rPr lang="en-US" altLang="zh-CN" sz="3200" dirty="0">
                <a:latin typeface="+mn-ea"/>
              </a:rPr>
              <a:t>40</a:t>
            </a:r>
            <a:r>
              <a:rPr lang="zh-CN" altLang="en-US" sz="3200" dirty="0">
                <a:latin typeface="+mn-ea"/>
              </a:rPr>
              <a:t>章）。</a:t>
            </a:r>
          </a:p>
          <a:p>
            <a:pPr marL="742950" indent="-742950">
              <a:spcAft>
                <a:spcPts val="1000"/>
              </a:spcAft>
              <a:buFont typeface="+mj-lt"/>
              <a:buAutoNum type="arabicPeriod" startAt="7"/>
              <a:defRPr lang="zh-CN" sz="3600">
                <a:latin typeface="黑体"/>
              </a:defRPr>
            </a:pPr>
            <a:r>
              <a:rPr lang="zh-CN" altLang="en-US" sz="3200" dirty="0">
                <a:latin typeface="+mn-ea"/>
              </a:rPr>
              <a:t>神的作为使苦难化祝福。苦难与困境历练精金，使约瑟的生命和经历成为以色列的拯救和帮助（</a:t>
            </a:r>
            <a:r>
              <a:rPr lang="en-US" altLang="zh-CN" sz="3200" dirty="0">
                <a:latin typeface="+mn-ea"/>
              </a:rPr>
              <a:t>41</a:t>
            </a:r>
            <a:r>
              <a:rPr lang="zh-CN" altLang="en-US" sz="3200" dirty="0">
                <a:latin typeface="+mn-ea"/>
              </a:rPr>
              <a:t>后）。</a:t>
            </a:r>
          </a:p>
        </p:txBody>
      </p:sp>
    </p:spTree>
    <p:extLst>
      <p:ext uri="{BB962C8B-B14F-4D97-AF65-F5344CB8AC3E}">
        <p14:creationId xmlns:p14="http://schemas.microsoft.com/office/powerpoint/2010/main" val="273624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96E2A7-A366-621F-8309-9CBC52D443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C0DD93-C29C-56B2-70FC-3A57FBFCCC1C}"/>
              </a:ext>
            </a:extLst>
          </p:cNvPr>
          <p:cNvSpPr txBox="1"/>
          <p:nvPr/>
        </p:nvSpPr>
        <p:spPr>
          <a:xfrm>
            <a:off x="1047600" y="185068"/>
            <a:ext cx="8096399" cy="73866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>
              <a:defRPr lang="zh-CN" sz="4200">
                <a:solidFill>
                  <a:srgbClr val="2E75B6"/>
                </a:solidFill>
                <a:latin typeface="黑体"/>
              </a:defRPr>
            </a:pPr>
            <a:r>
              <a:rPr lang="zh-CN" altLang="en-US" dirty="0"/>
              <a:t>总结</a:t>
            </a:r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BCA651-9849-F6ED-A543-C65F82AB9900}"/>
              </a:ext>
            </a:extLst>
          </p:cNvPr>
          <p:cNvSpPr txBox="1"/>
          <p:nvPr/>
        </p:nvSpPr>
        <p:spPr>
          <a:xfrm>
            <a:off x="619200" y="1242000"/>
            <a:ext cx="7848000" cy="47807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>
              <a:spcAft>
                <a:spcPts val="1000"/>
              </a:spcAft>
              <a:buFont typeface="+mj-lt"/>
              <a:buAutoNum type="arabicPeriod"/>
              <a:defRPr lang="zh-CN" sz="3600">
                <a:latin typeface="黑体"/>
              </a:defRPr>
            </a:pPr>
            <a:r>
              <a:rPr lang="zh-CN" altLang="en-US" sz="3200" dirty="0">
                <a:latin typeface="+mn-ea"/>
              </a:rPr>
              <a:t>生活在人性不完全的世界里，他人的罪、嫉妒和苦毒、忽略等等都可能会给无辜的人带来各种苦难和困境，让人看不到出路。</a:t>
            </a:r>
          </a:p>
          <a:p>
            <a:pPr marL="742950" indent="-742950">
              <a:spcAft>
                <a:spcPts val="1000"/>
              </a:spcAft>
              <a:buFont typeface="+mj-lt"/>
              <a:buAutoNum type="arabicPeriod"/>
              <a:defRPr lang="zh-CN" sz="3600">
                <a:latin typeface="黑体"/>
              </a:defRPr>
            </a:pPr>
            <a:r>
              <a:rPr lang="zh-CN" altLang="en-US" sz="3200" dirty="0">
                <a:latin typeface="+mn-ea"/>
              </a:rPr>
              <a:t>黑暗困境中的约瑟，信心中信靠和仰望神。神的同在成为他黑夜行走中的星光，引领他穿越处境的艰难和生命的苦难，成为黑暗中的明光见证，也成为家庭和以色列的救赎。</a:t>
            </a:r>
          </a:p>
        </p:txBody>
      </p:sp>
    </p:spTree>
    <p:extLst>
      <p:ext uri="{BB962C8B-B14F-4D97-AF65-F5344CB8AC3E}">
        <p14:creationId xmlns:p14="http://schemas.microsoft.com/office/powerpoint/2010/main" val="3592632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887</Words>
  <Application>Microsoft Office PowerPoint</Application>
  <PresentationFormat>Bildschirmpräsentation (4:3)</PresentationFormat>
  <Paragraphs>27</Paragraphs>
  <Slides>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等线</vt:lpstr>
      <vt:lpstr>Arial</vt:lpstr>
      <vt:lpstr>Office 主题​​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Dongdong Hu</cp:lastModifiedBy>
  <cp:revision>742</cp:revision>
  <dcterms:created xsi:type="dcterms:W3CDTF">2023-03-17T14:22:59Z</dcterms:created>
  <dcterms:modified xsi:type="dcterms:W3CDTF">2025-08-26T01:09:34Z</dcterms:modified>
</cp:coreProperties>
</file>