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1"/>
  </p:notesMasterIdLst>
  <p:sldIdLst>
    <p:sldId id="314" r:id="rId3"/>
    <p:sldId id="256" r:id="rId4"/>
    <p:sldId id="257" r:id="rId5"/>
    <p:sldId id="302" r:id="rId6"/>
    <p:sldId id="283" r:id="rId7"/>
    <p:sldId id="22298" r:id="rId8"/>
    <p:sldId id="285" r:id="rId9"/>
    <p:sldId id="303" r:id="rId10"/>
    <p:sldId id="286" r:id="rId11"/>
    <p:sldId id="287" r:id="rId12"/>
    <p:sldId id="304" r:id="rId13"/>
    <p:sldId id="324" r:id="rId14"/>
    <p:sldId id="325" r:id="rId15"/>
    <p:sldId id="306" r:id="rId16"/>
    <p:sldId id="307" r:id="rId17"/>
    <p:sldId id="308" r:id="rId18"/>
    <p:sldId id="309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0113" autoAdjust="0"/>
  </p:normalViewPr>
  <p:slideViewPr>
    <p:cSldViewPr snapToGrid="0">
      <p:cViewPr varScale="1">
        <p:scale>
          <a:sx n="146" d="100"/>
          <a:sy n="146" d="100"/>
        </p:scale>
        <p:origin x="21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2025/9/15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541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893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85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68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886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535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535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394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55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493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227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2563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822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135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752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526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9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2025/9/15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2025/9/15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2025/9/15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2025/9/15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E843-E924-489B-9B60-2BBC3CC95A60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01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9AC96F1-9586-B830-BCFF-0244AAE6755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F41C1D5-7730-DBCE-3F13-8C56C585950C}"/>
              </a:ext>
            </a:extLst>
          </p:cNvPr>
          <p:cNvSpPr txBox="1">
            <a:spLocks/>
          </p:cNvSpPr>
          <p:nvPr/>
        </p:nvSpPr>
        <p:spPr bwMode="auto">
          <a:xfrm>
            <a:off x="0" y="1146295"/>
            <a:ext cx="9143999" cy="22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门徒的代价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C0B12FB-4C46-ACD5-AC4A-F6B7A1470475}"/>
              </a:ext>
            </a:extLst>
          </p:cNvPr>
          <p:cNvSpPr txBox="1">
            <a:spLocks/>
          </p:cNvSpPr>
          <p:nvPr/>
        </p:nvSpPr>
        <p:spPr bwMode="auto">
          <a:xfrm>
            <a:off x="1" y="3701846"/>
            <a:ext cx="9143999" cy="29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t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black"/>
                </a:solidFill>
              </a:rPr>
              <a:t>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道：宋景昌</a:t>
            </a:r>
            <a:r>
              <a:rPr lang="zh-CN" altLang="en-US" sz="3200" dirty="0">
                <a:solidFill>
                  <a:prstClr val="black"/>
                </a:solidFill>
              </a:rPr>
              <a:t> 牧师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经文：</a:t>
            </a:r>
            <a:r>
              <a:rPr lang="zh-CN" altLang="en-US" sz="3200" dirty="0">
                <a:solidFill>
                  <a:prstClr val="black"/>
                </a:solidFill>
              </a:rPr>
              <a:t>路加福音 </a:t>
            </a:r>
            <a:r>
              <a:rPr lang="en-US" altLang="zh-CN" sz="3200" dirty="0">
                <a:solidFill>
                  <a:prstClr val="black"/>
                </a:solidFill>
              </a:rPr>
              <a:t>14:25-33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273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71402-0619-4F42-482D-E7C5D3DE6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5125A3-68EE-E3E0-EC47-D31A10C0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37AF76-D430-9BAD-2379-1E35B5339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/>
              <a:t>路九</a:t>
            </a:r>
            <a:r>
              <a:rPr lang="en-US" altLang="zh-TW" sz="2800" dirty="0"/>
              <a:t>23</a:t>
            </a:r>
          </a:p>
          <a:p>
            <a:pPr marL="0" indent="0">
              <a:buNone/>
            </a:pPr>
            <a:r>
              <a:rPr lang="en-US" altLang="zh-TW" sz="2800" dirty="0"/>
              <a:t>23</a:t>
            </a:r>
            <a:r>
              <a:rPr lang="zh-TW" altLang="en-US" sz="2800" dirty="0"/>
              <a:t>耶稣又对众人说：</a:t>
            </a:r>
            <a:r>
              <a:rPr lang="en-US" altLang="zh-TW" sz="2800" dirty="0"/>
              <a:t> “</a:t>
            </a:r>
            <a:r>
              <a:rPr lang="zh-TW" altLang="en-US" sz="2800" dirty="0"/>
              <a:t>如果有人愿意跟从我，就当舍己，天天背起他的十字架来跟从我。</a:t>
            </a:r>
            <a:r>
              <a:rPr lang="en-US" altLang="zh-TW" sz="2800" dirty="0"/>
              <a:t>”</a:t>
            </a:r>
          </a:p>
          <a:p>
            <a:pPr marL="0" indent="0">
              <a:buNone/>
            </a:pPr>
            <a:endParaRPr lang="en-US" altLang="zh-TW" sz="2800" dirty="0"/>
          </a:p>
          <a:p>
            <a:r>
              <a:rPr lang="zh-TW" altLang="en-US" sz="2800" dirty="0"/>
              <a:t>这是作耶稣的门徒（</a:t>
            </a:r>
            <a:r>
              <a:rPr lang="en-US" altLang="zh-TW" sz="2800" dirty="0"/>
              <a:t>discipleship</a:t>
            </a:r>
            <a:r>
              <a:rPr lang="zh-TW" altLang="en-US" sz="2800" dirty="0"/>
              <a:t>）的定义，不仅是相信，更愿意将自己交托、亲身实践并接受耶稣（师傅）的管教与训练。意味着是为耶稣献上一个人最高的忠诚。</a:t>
            </a:r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168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843D8-C70C-7D93-4FBF-814E5CE58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A9C91C-D672-CE8F-3559-D4B96F02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路</a:t>
            </a:r>
            <a:r>
              <a:rPr lang="zh-TW" altLang="zh-TW" dirty="0"/>
              <a:t>十四</a:t>
            </a:r>
            <a:r>
              <a:rPr lang="en-US" altLang="zh-TW" dirty="0"/>
              <a:t>25-33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ADC232-05F9-1E15-820F-2CD9CE54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6901841" cy="529850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800" dirty="0"/>
              <a:t>26“</a:t>
            </a:r>
            <a:r>
              <a:rPr lang="zh-TW" altLang="en-US" sz="2800" dirty="0"/>
              <a:t>如果有人到我这里来，爱我不超过爱（“爱我不超过爱”原文</a:t>
            </a:r>
            <a:r>
              <a:rPr lang="el-GR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μισεῖ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800" dirty="0"/>
              <a:t>作“恨”</a:t>
            </a:r>
            <a:r>
              <a:rPr lang="el-GR" altLang="zh-TW" sz="2800" dirty="0"/>
              <a:t> </a:t>
            </a:r>
            <a:r>
              <a:rPr lang="zh-TW" altLang="en-US" sz="2800" dirty="0"/>
              <a:t>）自己的父母、妻子、儿女、兄弟、姊妹，甚至自己的性命，就</a:t>
            </a:r>
            <a:r>
              <a:rPr lang="zh-TW" altLang="en-US" sz="2800" b="1" u="sng" dirty="0"/>
              <a:t>不能作我的门徒</a:t>
            </a:r>
            <a:r>
              <a:rPr lang="zh-TW" altLang="en-US" sz="2800" dirty="0"/>
              <a:t>。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800" dirty="0"/>
              <a:t>27</a:t>
            </a:r>
            <a:r>
              <a:rPr lang="zh-TW" altLang="en-US" sz="2800" dirty="0"/>
              <a:t>凡不背着自己的十字架跟随我的，也</a:t>
            </a:r>
            <a:r>
              <a:rPr lang="zh-TW" altLang="en-US" sz="2800" b="1" u="sng" dirty="0"/>
              <a:t>不能作我的门徒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800" dirty="0"/>
              <a:t>33</a:t>
            </a:r>
            <a:r>
              <a:rPr lang="zh-TW" altLang="en-US" sz="2800" dirty="0"/>
              <a:t>这样，你们中间不论谁，如果不撇下一切所有的，就</a:t>
            </a:r>
            <a:r>
              <a:rPr lang="zh-TW" altLang="en-US" sz="2800" b="1" u="sng" dirty="0"/>
              <a:t>不能作我的门徒</a:t>
            </a:r>
            <a:r>
              <a:rPr lang="zh-TW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9208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903CF-7E8C-8E93-492E-06EEF878C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CB76D5-7188-81DE-47AF-0CC8C6A4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路</a:t>
            </a:r>
            <a:r>
              <a:rPr lang="zh-TW" altLang="zh-TW" dirty="0"/>
              <a:t>十四</a:t>
            </a:r>
            <a:r>
              <a:rPr lang="en-US" altLang="zh-TW" dirty="0"/>
              <a:t>28-33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E93F40-4F96-C47D-7F4B-9649682F2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6901841" cy="529850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800" dirty="0"/>
              <a:t>28</a:t>
            </a:r>
            <a:r>
              <a:rPr lang="zh-TW" altLang="en-US" sz="2800" dirty="0"/>
              <a:t>你们当中有谁要盖一座楼，不先坐下计算费用，能不能盖成呢？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800" dirty="0"/>
              <a:t>29</a:t>
            </a:r>
            <a:r>
              <a:rPr lang="zh-TW" altLang="en-US" sz="2800" dirty="0"/>
              <a:t>恐怕安了地基，而不能完成，所有看见的人都讥笑他，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800" dirty="0"/>
              <a:t>30</a:t>
            </a:r>
            <a:r>
              <a:rPr lang="zh-TW" altLang="en-US" sz="2800" dirty="0"/>
              <a:t>说：‘这个人开了工，却不能完工。’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800" dirty="0"/>
              <a:t>31</a:t>
            </a:r>
            <a:r>
              <a:rPr lang="zh-TW" altLang="en-US" sz="2800" dirty="0"/>
              <a:t>或者一个王去和别的王打仗，哪有不先坐下想想，能否用一万兵去抵抗那领两万来攻打他的呢？ 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32</a:t>
            </a:r>
            <a:r>
              <a:rPr lang="zh-TW" altLang="en-US" sz="2800" dirty="0"/>
              <a:t>如果不能，就该趁对方还远的时候，派使者去谈判和平的条件。 </a:t>
            </a:r>
          </a:p>
          <a:p>
            <a:pPr marL="0" indent="0">
              <a:buNone/>
            </a:pPr>
            <a:r>
              <a:rPr lang="en-US" altLang="zh-TW" sz="2800" dirty="0"/>
              <a:t>33</a:t>
            </a:r>
            <a:r>
              <a:rPr lang="zh-TW" altLang="en-US" sz="2800" b="1" dirty="0">
                <a:solidFill>
                  <a:srgbClr val="FF0000"/>
                </a:solidFill>
              </a:rPr>
              <a:t>这样</a:t>
            </a:r>
            <a:r>
              <a:rPr lang="zh-TW" altLang="en-US" sz="2800" dirty="0"/>
              <a:t>，你们中间不论谁，如果不撇下一切所有的，就不能作我的门徒。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411662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14FCF-8218-9C7F-A734-41FCAA21C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749603-FA09-446B-2FF6-3CD1B306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路</a:t>
            </a:r>
            <a:r>
              <a:rPr lang="zh-TW" altLang="zh-TW" dirty="0"/>
              <a:t>十四</a:t>
            </a:r>
            <a:r>
              <a:rPr lang="en-US" altLang="zh-TW" dirty="0"/>
              <a:t>28-33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1BC54B-8CC7-15CA-9D63-B72391D3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6901841" cy="529850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800"/>
              <a:t>28</a:t>
            </a:r>
            <a:r>
              <a:rPr lang="zh-TW" altLang="en-US" sz="2800"/>
              <a:t>你们当中有谁要盖一座楼，不先坐下计算费用，能不能盖成呢？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800"/>
              <a:t>29</a:t>
            </a:r>
            <a:r>
              <a:rPr lang="zh-TW" altLang="en-US" sz="2800"/>
              <a:t>恐怕安了地基，而不能完成，所有看见的人都讥笑他，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800"/>
              <a:t>30</a:t>
            </a:r>
            <a:r>
              <a:rPr lang="zh-TW" altLang="en-US" sz="2800"/>
              <a:t>说：‘这个人开了工，却不能完工。’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800"/>
              <a:t>31</a:t>
            </a:r>
            <a:r>
              <a:rPr lang="zh-TW" altLang="en-US" sz="2800"/>
              <a:t>或者一个王去和别的王打仗，哪有不先坐下想想，能否用一万兵去抵抗那领两万来攻打他的呢？ 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/>
              <a:t>32</a:t>
            </a:r>
            <a:r>
              <a:rPr lang="zh-TW" altLang="en-US" sz="2800"/>
              <a:t>如果不能，就该趁对方还远的时候，派使者去谈判和平的条件。 </a:t>
            </a:r>
          </a:p>
          <a:p>
            <a:pPr marL="0" indent="0">
              <a:buNone/>
            </a:pPr>
            <a:r>
              <a:rPr lang="en-US" altLang="zh-TW" sz="2800"/>
              <a:t>33</a:t>
            </a:r>
            <a:r>
              <a:rPr lang="zh-TW" altLang="en-US" sz="2800" b="1">
                <a:solidFill>
                  <a:srgbClr val="FF0000"/>
                </a:solidFill>
              </a:rPr>
              <a:t>所以</a:t>
            </a:r>
            <a:r>
              <a:rPr lang="zh-TW" altLang="en-US" sz="2800"/>
              <a:t>，你们中间不论谁，如果不撇下一切所有的，就不能作我的门徒。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07474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2DDBF-3D49-AE11-5679-3BC86D8C2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55588A-8A75-3E6D-2C0E-BEAB958F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61F951-300B-6EAA-EFDB-5BE71CBF8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/>
              <a:t>耶稣不是要告诉人，必须算计花费代价成为耶稣的门徒。</a:t>
            </a:r>
            <a:endParaRPr lang="en-US" altLang="zh-TW" sz="2800" dirty="0"/>
          </a:p>
          <a:p>
            <a:r>
              <a:rPr lang="zh-TW" altLang="en-US" sz="2800" dirty="0"/>
              <a:t>耶稣乃是要告诉我们，那必须算计花费的是祂自己。</a:t>
            </a:r>
            <a:endParaRPr lang="en-US" altLang="zh-TW" sz="2800" dirty="0"/>
          </a:p>
          <a:p>
            <a:r>
              <a:rPr lang="zh-TW" altLang="en-US" sz="2800" dirty="0"/>
              <a:t>祂是那盖楼的人；祂是那争战的王。</a:t>
            </a:r>
            <a:endParaRPr lang="en-US" altLang="zh-TW" sz="2800" dirty="0"/>
          </a:p>
          <a:p>
            <a:r>
              <a:rPr lang="zh-TW" altLang="en-US" sz="2800" dirty="0"/>
              <a:t>耶稣说，“所以”，也就是解释祂的条件为什么如此严格，为什么我们必须符合这些条件，否则不能跟从祂。</a:t>
            </a:r>
            <a:endParaRPr lang="en-US" altLang="zh-TW" sz="2800" dirty="0"/>
          </a:p>
          <a:p>
            <a:r>
              <a:rPr lang="zh-TW" altLang="en-US" sz="2800" dirty="0"/>
              <a:t>祂似乎这么说：我在世界上，就是为了盖楼，为了争战，因此我的工人和军人的品质，对我是攸关重大的。</a:t>
            </a:r>
          </a:p>
        </p:txBody>
      </p:sp>
    </p:spTree>
    <p:extLst>
      <p:ext uri="{BB962C8B-B14F-4D97-AF65-F5344CB8AC3E}">
        <p14:creationId xmlns:p14="http://schemas.microsoft.com/office/powerpoint/2010/main" val="97335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56AA-DA56-9840-DF20-1FA5D4418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C9CA8F-D96F-6B1B-FC64-E57BFE8C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总结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729ECD-6B71-8532-836D-337E73A4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经文中耶稣呼召门徒的要求，并不会因时代改变而更改。</a:t>
            </a:r>
            <a:endParaRPr lang="en-US" altLang="zh-TW" sz="2800" dirty="0"/>
          </a:p>
          <a:p>
            <a:r>
              <a:rPr lang="zh-TW" altLang="en-US" sz="2800" dirty="0"/>
              <a:t>耶稣希望所有跟随祂的门徒，在生命中以祂为优先，并且时常聆听祂的话。</a:t>
            </a:r>
            <a:endParaRPr lang="en-US" altLang="zh-TW" sz="2800" dirty="0"/>
          </a:p>
          <a:p>
            <a:r>
              <a:rPr lang="zh-TW" altLang="en-US" sz="2800" dirty="0"/>
              <a:t>耶稣呼召我们，不仅止于做一个决定回应祂，更要我们进入一段更深的关系之中：</a:t>
            </a:r>
            <a:endParaRPr lang="en-US" altLang="zh-TW" sz="2800" dirty="0"/>
          </a:p>
          <a:p>
            <a:r>
              <a:rPr lang="zh-TW" altLang="en-US" sz="2800" dirty="0"/>
              <a:t>那是一生之久的生命关系，也是要时常依靠祂慈爱而经历恩典的关系。</a:t>
            </a:r>
          </a:p>
        </p:txBody>
      </p:sp>
    </p:spTree>
    <p:extLst>
      <p:ext uri="{BB962C8B-B14F-4D97-AF65-F5344CB8AC3E}">
        <p14:creationId xmlns:p14="http://schemas.microsoft.com/office/powerpoint/2010/main" val="189571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688B5-A48A-6006-8519-C0936960C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506F21-8049-3FCE-5F14-FFD56CEF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诗一</a:t>
            </a:r>
            <a:r>
              <a:rPr lang="en-US" altLang="zh-TW" dirty="0"/>
              <a:t>1-6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1C4894-DF28-76FE-9C7D-117DC3427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2800" dirty="0"/>
              <a:t>1</a:t>
            </a:r>
            <a:r>
              <a:rPr lang="zh-TW" altLang="en-US" sz="2800" dirty="0"/>
              <a:t>有福的人：不从恶人的计谋，不站罪人的道路，不坐好讥笑的人的座位。</a:t>
            </a:r>
          </a:p>
          <a:p>
            <a:pPr marL="0" indent="0">
              <a:buNone/>
            </a:pPr>
            <a:r>
              <a:rPr lang="en-US" altLang="zh-TW" sz="2800" dirty="0"/>
              <a:t>2</a:t>
            </a:r>
            <a:r>
              <a:rPr lang="zh-TW" altLang="en-US" sz="2800" dirty="0"/>
              <a:t>他喜爱的是耶和华的律法，他昼夜默诵的也是耶和华的律法。</a:t>
            </a:r>
          </a:p>
          <a:p>
            <a:pPr marL="0" indent="0">
              <a:buNone/>
            </a:pPr>
            <a:r>
              <a:rPr lang="en-US" altLang="zh-TW" sz="2800" dirty="0"/>
              <a:t>3</a:t>
            </a:r>
            <a:r>
              <a:rPr lang="zh-TW" altLang="en-US" sz="2800" dirty="0"/>
              <a:t>他像一棵树，栽在溪水旁，按时结果子，叶子总不枯干；他所作的一切，尽都顺利。</a:t>
            </a:r>
          </a:p>
          <a:p>
            <a:pPr marL="0" indent="0">
              <a:buNone/>
            </a:pPr>
            <a:r>
              <a:rPr lang="en-US" altLang="zh-TW" sz="2800" dirty="0"/>
              <a:t>4</a:t>
            </a:r>
            <a:r>
              <a:rPr lang="zh-TW" altLang="en-US" sz="2800" dirty="0"/>
              <a:t>恶人却不是这样，他们好像糠秕，被风吹散。</a:t>
            </a:r>
          </a:p>
          <a:p>
            <a:pPr marL="0" indent="0">
              <a:buNone/>
            </a:pPr>
            <a:r>
              <a:rPr lang="en-US" altLang="zh-TW" sz="2800" dirty="0"/>
              <a:t>5</a:t>
            </a:r>
            <a:r>
              <a:rPr lang="zh-TW" altLang="en-US" sz="2800" dirty="0"/>
              <a:t>因此，在审判的时候，恶人必站立不住；在义人的团体中，罪人也必这样。</a:t>
            </a:r>
          </a:p>
          <a:p>
            <a:pPr marL="0" indent="0">
              <a:buNone/>
            </a:pPr>
            <a:r>
              <a:rPr lang="en-US" altLang="zh-TW" sz="2800" dirty="0"/>
              <a:t>6</a:t>
            </a:r>
            <a:r>
              <a:rPr lang="zh-TW" altLang="en-US" sz="2800" dirty="0"/>
              <a:t>因为耶和华看顾义人的道路，恶人的道路却必灭亡。</a:t>
            </a:r>
          </a:p>
        </p:txBody>
      </p:sp>
    </p:spTree>
    <p:extLst>
      <p:ext uri="{BB962C8B-B14F-4D97-AF65-F5344CB8AC3E}">
        <p14:creationId xmlns:p14="http://schemas.microsoft.com/office/powerpoint/2010/main" val="3137669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6FCE8-3A1F-FCEF-A552-8A85D8B7A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C144C4-B4F4-C4E9-403F-7E9056A40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D2EAF1-7B97-4861-45CA-EBEC4B10A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历世历代的殉道者，他们都深深明白，他们所作的决定，所带来的后果，他们会痛心亲人的被害，但仍然表明了跟随耶稣的决心，并赴之行动。</a:t>
            </a:r>
          </a:p>
          <a:p>
            <a:endParaRPr lang="zh-TW" altLang="en-US" sz="2800" dirty="0"/>
          </a:p>
          <a:p>
            <a:r>
              <a:rPr lang="zh-TW" altLang="en-US" sz="2800" dirty="0"/>
              <a:t>跟随耶稣，也要奉献他的生命，但不一定必然成为殉道者。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68186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91E13-6BD4-AE59-7424-891A53106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9814D0-E785-EC81-2EA2-14B0FD9C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6BB322-9DAD-4389-B19F-9A577CE1E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653402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跟随耶稣，也要奉献他的生命，但不一定必然成为殉道者：谭维义医师 </a:t>
            </a:r>
            <a:r>
              <a:rPr lang="de-DE" altLang="zh-TW" sz="2800" dirty="0"/>
              <a:t>Frank Dennis</a:t>
            </a:r>
            <a:endParaRPr lang="zh-TW" altLang="en-US" sz="2800" dirty="0"/>
          </a:p>
          <a:p>
            <a:endParaRPr lang="zh-TW" altLang="en-US" sz="2800" dirty="0"/>
          </a:p>
        </p:txBody>
      </p:sp>
      <p:pic>
        <p:nvPicPr>
          <p:cNvPr id="5" name="圖片 4" descr="一張含有 人員, 人的臉孔, 服裝, 微笑 的圖片&#10;&#10;AI 產生的內容可能不正確。">
            <a:extLst>
              <a:ext uri="{FF2B5EF4-FFF2-40B4-BE49-F238E27FC236}">
                <a16:creationId xmlns:a16="http://schemas.microsoft.com/office/drawing/2014/main" id="{E1659DEE-718B-A923-A8EC-AE549074F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451561"/>
            <a:ext cx="5424055" cy="379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0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1221A4-ECB7-E9BB-8343-AF9711254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/>
              <a:t>门徒的代价</a:t>
            </a:r>
            <a:br>
              <a:rPr lang="en-US" altLang="zh-TW" dirty="0"/>
            </a:br>
            <a:r>
              <a:rPr lang="zh-TW" altLang="zh-TW" sz="3600" dirty="0"/>
              <a:t>路十四</a:t>
            </a:r>
            <a:r>
              <a:rPr lang="en-US" altLang="zh-TW" sz="3600" dirty="0"/>
              <a:t>25-33</a:t>
            </a:r>
            <a:endParaRPr lang="zh-TW" altLang="en-US" sz="36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09797F9-6E94-EF39-E5E6-C9D61D43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595" y="4446740"/>
            <a:ext cx="5826719" cy="700993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宋景昌牧师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61405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ED4492-FCBC-6BA6-E31E-0CFDF511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03" y="334028"/>
            <a:ext cx="6347713" cy="13208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 I have decided to follow Jesus</a:t>
            </a:r>
            <a:br>
              <a:rPr lang="en-US" altLang="zh-TW" sz="3200" dirty="0"/>
            </a:br>
            <a:r>
              <a:rPr lang="en-US" altLang="zh-TW" sz="3200"/>
              <a:t> </a:t>
            </a:r>
            <a:r>
              <a:rPr lang="zh-TW" altLang="zh-TW" sz="3200"/>
              <a:t>我已经决定跟随主耶稣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B3AD6B-A20D-4CB4-41C5-044C415D0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515648"/>
            <a:ext cx="7352778" cy="4872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zh-TW" sz="2800" dirty="0"/>
              <a:t>1.	I </a:t>
            </a:r>
            <a:r>
              <a:rPr lang="de-DE" altLang="zh-TW" sz="2800" dirty="0" err="1"/>
              <a:t>have</a:t>
            </a:r>
            <a:r>
              <a:rPr lang="de-DE" altLang="zh-TW" sz="2800" dirty="0"/>
              <a:t> </a:t>
            </a:r>
            <a:r>
              <a:rPr lang="de-DE" altLang="zh-TW" sz="2800" dirty="0" err="1"/>
              <a:t>decided</a:t>
            </a:r>
            <a:r>
              <a:rPr lang="de-DE" altLang="zh-TW" sz="2800" dirty="0"/>
              <a:t> </a:t>
            </a:r>
            <a:r>
              <a:rPr lang="de-DE" altLang="zh-TW" sz="2800" dirty="0" err="1"/>
              <a:t>to</a:t>
            </a:r>
            <a:r>
              <a:rPr lang="de-DE" altLang="zh-TW" sz="2800" dirty="0"/>
              <a:t> follow Jesus (x3) ; </a:t>
            </a:r>
          </a:p>
          <a:p>
            <a:pPr marL="0" indent="0">
              <a:buNone/>
            </a:pPr>
            <a:r>
              <a:rPr lang="de-DE" altLang="zh-TW" sz="2800" dirty="0"/>
              <a:t>	</a:t>
            </a:r>
            <a:r>
              <a:rPr lang="de-DE" altLang="zh-TW" sz="2800" dirty="0" err="1"/>
              <a:t>No</a:t>
            </a:r>
            <a:r>
              <a:rPr lang="de-DE" altLang="zh-TW" sz="2800" dirty="0"/>
              <a:t> </a:t>
            </a:r>
            <a:r>
              <a:rPr lang="de-DE" altLang="zh-TW" sz="2800" dirty="0" err="1"/>
              <a:t>turning</a:t>
            </a:r>
            <a:r>
              <a:rPr lang="de-DE" altLang="zh-TW" sz="2800" dirty="0"/>
              <a:t> back; </a:t>
            </a:r>
            <a:r>
              <a:rPr lang="de-DE" altLang="zh-TW" sz="2800" dirty="0" err="1"/>
              <a:t>no</a:t>
            </a:r>
            <a:r>
              <a:rPr lang="de-DE" altLang="zh-TW" sz="2800" dirty="0"/>
              <a:t> </a:t>
            </a:r>
            <a:r>
              <a:rPr lang="de-DE" altLang="zh-TW" sz="2800" dirty="0" err="1"/>
              <a:t>turning</a:t>
            </a:r>
            <a:r>
              <a:rPr lang="de-DE" altLang="zh-TW" sz="2800" dirty="0"/>
              <a:t> back.</a:t>
            </a:r>
          </a:p>
          <a:p>
            <a:pPr marL="0" indent="0">
              <a:buNone/>
            </a:pPr>
            <a:r>
              <a:rPr lang="en-US" altLang="zh-TW" sz="2800"/>
              <a:t>	</a:t>
            </a:r>
            <a:r>
              <a:rPr lang="zh-TW" altLang="en-US" sz="2800"/>
              <a:t>我已经决定跟随主耶稣 </a:t>
            </a:r>
            <a:r>
              <a:rPr lang="en-US" altLang="zh-TW" sz="2800"/>
              <a:t>(</a:t>
            </a:r>
            <a:r>
              <a:rPr lang="de-DE" altLang="zh-TW" sz="2800" dirty="0"/>
              <a:t>x3)</a:t>
            </a:r>
            <a:r>
              <a:rPr lang="zh-TW" altLang="de-DE" sz="2800" dirty="0"/>
              <a:t>；</a:t>
            </a:r>
          </a:p>
          <a:p>
            <a:pPr marL="0" indent="0">
              <a:buNone/>
            </a:pPr>
            <a:r>
              <a:rPr lang="en-US" altLang="zh-TW" sz="2800"/>
              <a:t>	</a:t>
            </a:r>
            <a:r>
              <a:rPr lang="zh-TW" altLang="en-US" sz="2800"/>
              <a:t>义无反顾，义无反顾</a:t>
            </a:r>
            <a:endParaRPr lang="en-US" altLang="zh-TW" sz="2800" dirty="0"/>
          </a:p>
          <a:p>
            <a:pPr marL="0" indent="0">
              <a:buNone/>
            </a:pPr>
            <a:r>
              <a:rPr lang="de-DE" altLang="zh-TW" sz="2800" dirty="0"/>
              <a:t>2.	</a:t>
            </a:r>
            <a:r>
              <a:rPr lang="de-DE" altLang="zh-TW" sz="2800" dirty="0" err="1"/>
              <a:t>If</a:t>
            </a:r>
            <a:r>
              <a:rPr lang="de-DE" altLang="zh-TW" sz="2800" dirty="0"/>
              <a:t> </a:t>
            </a:r>
            <a:r>
              <a:rPr lang="de-DE" altLang="zh-TW" sz="2800" dirty="0" err="1"/>
              <a:t>no</a:t>
            </a:r>
            <a:r>
              <a:rPr lang="de-DE" altLang="zh-TW" sz="2800" dirty="0"/>
              <a:t> </a:t>
            </a:r>
            <a:r>
              <a:rPr lang="de-DE" altLang="zh-TW" sz="2800" dirty="0" err="1"/>
              <a:t>one</a:t>
            </a:r>
            <a:r>
              <a:rPr lang="de-DE" altLang="zh-TW" sz="2800" dirty="0"/>
              <a:t> </a:t>
            </a:r>
            <a:r>
              <a:rPr lang="de-DE" altLang="zh-TW" sz="2800" dirty="0" err="1"/>
              <a:t>joins</a:t>
            </a:r>
            <a:r>
              <a:rPr lang="de-DE" altLang="zh-TW" sz="2800" dirty="0"/>
              <a:t> </a:t>
            </a:r>
            <a:r>
              <a:rPr lang="de-DE" altLang="zh-TW" sz="2800" dirty="0" err="1"/>
              <a:t>me</a:t>
            </a:r>
            <a:r>
              <a:rPr lang="de-DE" altLang="zh-TW" sz="2800" dirty="0"/>
              <a:t>, still I will follow (x3) ; </a:t>
            </a:r>
          </a:p>
          <a:p>
            <a:pPr marL="0" indent="0">
              <a:buNone/>
            </a:pPr>
            <a:r>
              <a:rPr lang="de-DE" altLang="zh-TW" sz="2800" dirty="0"/>
              <a:t>	</a:t>
            </a:r>
            <a:r>
              <a:rPr lang="de-DE" altLang="zh-TW" sz="2800" dirty="0" err="1"/>
              <a:t>No</a:t>
            </a:r>
            <a:r>
              <a:rPr lang="de-DE" altLang="zh-TW" sz="2800" dirty="0"/>
              <a:t> </a:t>
            </a:r>
            <a:r>
              <a:rPr lang="de-DE" altLang="zh-TW" sz="2800" dirty="0" err="1"/>
              <a:t>turning</a:t>
            </a:r>
            <a:r>
              <a:rPr lang="de-DE" altLang="zh-TW" sz="2800" dirty="0"/>
              <a:t> back; </a:t>
            </a:r>
            <a:r>
              <a:rPr lang="de-DE" altLang="zh-TW" sz="2800" dirty="0" err="1"/>
              <a:t>no</a:t>
            </a:r>
            <a:r>
              <a:rPr lang="de-DE" altLang="zh-TW" sz="2800" dirty="0"/>
              <a:t> </a:t>
            </a:r>
            <a:r>
              <a:rPr lang="de-DE" altLang="zh-TW" sz="2800" dirty="0" err="1"/>
              <a:t>turning</a:t>
            </a:r>
            <a:r>
              <a:rPr lang="de-DE" altLang="zh-TW" sz="2800" dirty="0"/>
              <a:t> back.</a:t>
            </a:r>
          </a:p>
          <a:p>
            <a:pPr marL="0" indent="0">
              <a:buNone/>
            </a:pPr>
            <a:r>
              <a:rPr lang="en-US" altLang="zh-TW" sz="2800"/>
              <a:t>	</a:t>
            </a:r>
            <a:r>
              <a:rPr lang="zh-TW" altLang="en-US" sz="2800"/>
              <a:t>虽无人同行，我仍要跟随 </a:t>
            </a:r>
            <a:r>
              <a:rPr lang="en-US" altLang="zh-TW" sz="2800"/>
              <a:t>(</a:t>
            </a:r>
            <a:r>
              <a:rPr lang="de-DE" altLang="zh-TW" sz="2800" dirty="0"/>
              <a:t>x3)</a:t>
            </a:r>
            <a:r>
              <a:rPr lang="zh-TW" altLang="de-DE" sz="2800" dirty="0"/>
              <a:t>；</a:t>
            </a:r>
          </a:p>
          <a:p>
            <a:pPr marL="0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永不倒退，永不倒退</a:t>
            </a:r>
          </a:p>
          <a:p>
            <a:pPr marL="0" indent="0">
              <a:buNone/>
            </a:pPr>
            <a:endParaRPr lang="zh-TW" altLang="en-US" sz="2800" dirty="0"/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0628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68E9D-DFF5-E156-C3E1-99B80A688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9D01C0-E12F-883D-5492-389E0B5C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03" y="334028"/>
            <a:ext cx="6347713" cy="13208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 I have decided to follow Jesus</a:t>
            </a:r>
            <a:br>
              <a:rPr lang="en-US" altLang="zh-TW" sz="3200" dirty="0"/>
            </a:br>
            <a:r>
              <a:rPr lang="en-US" altLang="zh-TW" sz="3200"/>
              <a:t> </a:t>
            </a:r>
            <a:r>
              <a:rPr lang="zh-TW" altLang="zh-TW" sz="3200"/>
              <a:t>我已经决定跟随主耶稣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7DEABE-3101-EB66-5837-5376304FA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515648"/>
            <a:ext cx="7352778" cy="4872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zh-TW" sz="2800" dirty="0"/>
              <a:t>3.	The </a:t>
            </a:r>
            <a:r>
              <a:rPr lang="de-DE" altLang="zh-TW" sz="2800" dirty="0" err="1"/>
              <a:t>cross</a:t>
            </a:r>
            <a:r>
              <a:rPr lang="de-DE" altLang="zh-TW" sz="2800" dirty="0"/>
              <a:t> </a:t>
            </a:r>
            <a:r>
              <a:rPr lang="de-DE" altLang="zh-TW" sz="2800" dirty="0" err="1"/>
              <a:t>before</a:t>
            </a:r>
            <a:r>
              <a:rPr lang="de-DE" altLang="zh-TW" sz="2800" dirty="0"/>
              <a:t> </a:t>
            </a:r>
            <a:r>
              <a:rPr lang="de-DE" altLang="zh-TW" sz="2800" dirty="0" err="1"/>
              <a:t>me</a:t>
            </a:r>
            <a:r>
              <a:rPr lang="de-DE" altLang="zh-TW" sz="2800" dirty="0"/>
              <a:t>, </a:t>
            </a:r>
          </a:p>
          <a:p>
            <a:pPr marL="0" indent="0">
              <a:buNone/>
            </a:pPr>
            <a:r>
              <a:rPr lang="de-DE" altLang="zh-TW" sz="2800" dirty="0"/>
              <a:t>	</a:t>
            </a:r>
            <a:r>
              <a:rPr lang="de-DE" altLang="zh-TW" sz="2800" dirty="0" err="1"/>
              <a:t>the</a:t>
            </a:r>
            <a:r>
              <a:rPr lang="de-DE" altLang="zh-TW" sz="2800" dirty="0"/>
              <a:t> </a:t>
            </a:r>
            <a:r>
              <a:rPr lang="de-DE" altLang="zh-TW" sz="2800" dirty="0" err="1"/>
              <a:t>world</a:t>
            </a:r>
            <a:r>
              <a:rPr lang="de-DE" altLang="zh-TW" sz="2800" dirty="0"/>
              <a:t> </a:t>
            </a:r>
            <a:r>
              <a:rPr lang="de-DE" altLang="zh-TW" sz="2800" dirty="0" err="1"/>
              <a:t>behind</a:t>
            </a:r>
            <a:r>
              <a:rPr lang="de-DE" altLang="zh-TW" sz="2800" dirty="0"/>
              <a:t> </a:t>
            </a:r>
            <a:r>
              <a:rPr lang="de-DE" altLang="zh-TW" sz="2800" dirty="0" err="1"/>
              <a:t>me</a:t>
            </a:r>
            <a:r>
              <a:rPr lang="de-DE" altLang="zh-TW" sz="2800" dirty="0"/>
              <a:t> (x3) ; </a:t>
            </a:r>
          </a:p>
          <a:p>
            <a:pPr marL="0" indent="0">
              <a:buNone/>
            </a:pPr>
            <a:r>
              <a:rPr lang="de-DE" altLang="zh-TW" sz="2800" dirty="0"/>
              <a:t>	</a:t>
            </a:r>
            <a:r>
              <a:rPr lang="de-DE" altLang="zh-TW" sz="2800" dirty="0" err="1"/>
              <a:t>No</a:t>
            </a:r>
            <a:r>
              <a:rPr lang="de-DE" altLang="zh-TW" sz="2800" dirty="0"/>
              <a:t> </a:t>
            </a:r>
            <a:r>
              <a:rPr lang="de-DE" altLang="zh-TW" sz="2800" dirty="0" err="1"/>
              <a:t>turning</a:t>
            </a:r>
            <a:r>
              <a:rPr lang="de-DE" altLang="zh-TW" sz="2800" dirty="0"/>
              <a:t> back, </a:t>
            </a:r>
            <a:r>
              <a:rPr lang="de-DE" altLang="zh-TW" sz="2800" dirty="0" err="1"/>
              <a:t>no</a:t>
            </a:r>
            <a:r>
              <a:rPr lang="de-DE" altLang="zh-TW" sz="2800" dirty="0"/>
              <a:t> </a:t>
            </a:r>
            <a:r>
              <a:rPr lang="de-DE" altLang="zh-TW" sz="2800" dirty="0" err="1"/>
              <a:t>turning</a:t>
            </a:r>
            <a:r>
              <a:rPr lang="de-DE" altLang="zh-TW" sz="2800" dirty="0"/>
              <a:t> back.</a:t>
            </a:r>
          </a:p>
          <a:p>
            <a:pPr marL="0" indent="0">
              <a:buNone/>
            </a:pPr>
            <a:r>
              <a:rPr lang="en-US" altLang="zh-TW" sz="2800"/>
              <a:t>	</a:t>
            </a:r>
            <a:r>
              <a:rPr lang="zh-TW" altLang="en-US" sz="2800"/>
              <a:t>世界在背后，十架在前头 </a:t>
            </a:r>
            <a:r>
              <a:rPr lang="en-US" altLang="zh-TW" sz="2800"/>
              <a:t>(</a:t>
            </a:r>
            <a:r>
              <a:rPr lang="de-DE" altLang="zh-TW" sz="2800" dirty="0"/>
              <a:t>x3)</a:t>
            </a:r>
            <a:r>
              <a:rPr lang="zh-TW" altLang="de-DE" sz="2800" dirty="0"/>
              <a:t>；</a:t>
            </a:r>
          </a:p>
          <a:p>
            <a:pPr marL="0" indent="0">
              <a:buNone/>
            </a:pPr>
            <a:r>
              <a:rPr lang="en-US" altLang="zh-TW" sz="2800"/>
              <a:t>	</a:t>
            </a:r>
            <a:r>
              <a:rPr lang="zh-TW" altLang="en-US" sz="2800"/>
              <a:t>永不回头，永不回头。</a:t>
            </a:r>
          </a:p>
        </p:txBody>
      </p:sp>
    </p:spTree>
    <p:extLst>
      <p:ext uri="{BB962C8B-B14F-4D97-AF65-F5344CB8AC3E}">
        <p14:creationId xmlns:p14="http://schemas.microsoft.com/office/powerpoint/2010/main" val="365624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BE2C6-AD86-3338-A99D-530450C35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AB8F9C-E1E9-71A1-456D-98302157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引言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0A1D2675-6A8C-A33A-F08A-FB589C8AD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40494"/>
            <a:ext cx="6347714" cy="4600870"/>
          </a:xfrm>
        </p:spPr>
        <p:txBody>
          <a:bodyPr/>
          <a:lstStyle/>
          <a:p>
            <a:r>
              <a:rPr lang="zh-TW" altLang="en-US"/>
              <a:t>这首民谣歌的歌词来自印度东北亚撒省（</a:t>
            </a:r>
            <a:r>
              <a:rPr lang="en-US" altLang="zh-TW"/>
              <a:t>Assam</a:t>
            </a:r>
            <a:r>
              <a:rPr lang="zh-TW" altLang="en-US"/>
              <a:t>）的格罗族（</a:t>
            </a:r>
            <a:r>
              <a:rPr lang="en-US" altLang="zh-TW"/>
              <a:t>Garo </a:t>
            </a:r>
            <a:r>
              <a:rPr lang="en-US" altLang="zh-TW" dirty="0"/>
              <a:t>tribe</a:t>
            </a:r>
            <a:r>
              <a:rPr lang="zh-TW" altLang="en-US" dirty="0"/>
              <a:t>）。 </a:t>
            </a:r>
            <a:endParaRPr lang="en-US" altLang="zh-TW" dirty="0"/>
          </a:p>
          <a:p>
            <a:r>
              <a:rPr lang="zh-TW" altLang="en-US"/>
              <a:t>亚撒省位于喜马拉亚山脉南部，该省居民多数是山地原住民，其中三分之二居民信印度教，四分之一信回教。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8AFE00A-D957-4503-8AF7-936AFEB14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37" y="2761294"/>
            <a:ext cx="6347712" cy="40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BC8CE-B2DA-DC05-F516-6BCFCE13A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D7A6C5-1855-9EE0-0D68-8ACB0CF7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引言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C4ECDC-F9E2-9C05-31FA-1DF6EFD9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000"/>
              <a:t>有一位格罗族人</a:t>
            </a:r>
            <a:r>
              <a:rPr lang="en-US" altLang="zh-TW" sz="2000"/>
              <a:t>Nokseng</a:t>
            </a:r>
            <a:r>
              <a:rPr lang="zh-TW" altLang="en-US" sz="2000"/>
              <a:t>经威尔士宣教士的努力下，相信耶稣，当村长知道他相信耶稣后，便在众人面前要他放弃信仰，威胁他的生命与家人的安全</a:t>
            </a:r>
            <a:endParaRPr lang="en-US" altLang="zh-TW" sz="2000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3032CFBA-115E-61A1-0AA0-4967AA30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7" y="2467627"/>
            <a:ext cx="8343854" cy="42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8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E5A76-A823-DCE6-AF23-62DF76C61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287D7B-E3DD-B5BE-02BB-249006C7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路</a:t>
            </a:r>
            <a:r>
              <a:rPr lang="zh-TW" altLang="zh-TW" dirty="0"/>
              <a:t>十四</a:t>
            </a:r>
            <a:r>
              <a:rPr lang="en-US" altLang="zh-TW" dirty="0"/>
              <a:t>25-33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430101-C9FE-D939-92B8-1BCD8B0A0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6901841" cy="529850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800"/>
              <a:t>25</a:t>
            </a:r>
            <a:r>
              <a:rPr lang="zh-TW" altLang="en-US" sz="2800"/>
              <a:t>有许多人与耶稣同行，他转身对他们说：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800"/>
              <a:t>26“</a:t>
            </a:r>
            <a:r>
              <a:rPr lang="zh-TW" altLang="en-US" sz="2800"/>
              <a:t>如果有人到我这里来，爱我不超过爱（“爱我不超过爱”原文作“不恨”）自己的父母、妻子、儿女、兄弟、姊妹，甚至自己的性命，就不能作我的门徒。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800"/>
              <a:t>27</a:t>
            </a:r>
            <a:r>
              <a:rPr lang="zh-TW" altLang="en-US" sz="2800"/>
              <a:t>凡不背着自己的十字架跟随我的，也不能作我的门徒。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10666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469B2-B695-B75A-4F0D-3FDD3072B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12768B-B78E-E282-7975-E6C02954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路</a:t>
            </a:r>
            <a:r>
              <a:rPr lang="zh-TW" altLang="zh-TW" dirty="0"/>
              <a:t>十四</a:t>
            </a:r>
            <a:r>
              <a:rPr lang="en-US" altLang="zh-TW" dirty="0"/>
              <a:t>25-33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BB011E-3C38-D6A3-EF19-1914BCF5B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6901841" cy="529850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800"/>
              <a:t>28</a:t>
            </a:r>
            <a:r>
              <a:rPr lang="zh-TW" altLang="en-US" sz="2800"/>
              <a:t>你们当中有谁要盖一座楼，不先坐下计算费用，能不能盖成呢？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800"/>
              <a:t>29</a:t>
            </a:r>
            <a:r>
              <a:rPr lang="zh-TW" altLang="en-US" sz="2800"/>
              <a:t>恐怕安了地基，而不能完成，所有看见的人都讥笑他，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800"/>
              <a:t>30</a:t>
            </a:r>
            <a:r>
              <a:rPr lang="zh-TW" altLang="en-US" sz="2800"/>
              <a:t>说：‘这个人开了工，却不能完工。’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800"/>
              <a:t>31</a:t>
            </a:r>
            <a:r>
              <a:rPr lang="zh-TW" altLang="en-US" sz="2800"/>
              <a:t>或者一个王去和别的王打仗，哪有不先坐下想想，能否用一万兵去抵抗那领两万来攻打他的呢？ </a:t>
            </a:r>
          </a:p>
        </p:txBody>
      </p:sp>
    </p:spTree>
    <p:extLst>
      <p:ext uri="{BB962C8B-B14F-4D97-AF65-F5344CB8AC3E}">
        <p14:creationId xmlns:p14="http://schemas.microsoft.com/office/powerpoint/2010/main" val="25808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809AC-9629-C214-DBD3-7B6EB7369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AA25CD-98B3-B9D6-6F8A-F60C890E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B425F-B6D9-A05B-9206-19B7CC34C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40286"/>
            <a:ext cx="7089731" cy="5073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/>
              <a:t>32</a:t>
            </a:r>
            <a:r>
              <a:rPr lang="zh-TW" altLang="en-US" sz="2800" dirty="0"/>
              <a:t>如果不能，就该趁对方还远的时候，派使者去谈判和平的条件。 </a:t>
            </a:r>
          </a:p>
          <a:p>
            <a:pPr marL="0" indent="0">
              <a:buNone/>
            </a:pPr>
            <a:r>
              <a:rPr lang="en-US" altLang="zh-TW" sz="2800" dirty="0"/>
              <a:t>33</a:t>
            </a:r>
            <a:r>
              <a:rPr lang="zh-TW" altLang="en-US" sz="2800" dirty="0"/>
              <a:t>这样，你们中间不论谁，如果不撇下一切所有的，就不能作我的门徒。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9435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1862</Words>
  <Application>Microsoft Office PowerPoint</Application>
  <PresentationFormat>Bildschirmpräsentation (4:3)</PresentationFormat>
  <Paragraphs>81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等线</vt:lpstr>
      <vt:lpstr>Arial</vt:lpstr>
      <vt:lpstr>Times New Roman</vt:lpstr>
      <vt:lpstr>Trebuchet MS</vt:lpstr>
      <vt:lpstr>Wingdings 3</vt:lpstr>
      <vt:lpstr>Office 主题​​</vt:lpstr>
      <vt:lpstr>多面向</vt:lpstr>
      <vt:lpstr>PowerPoint-Präsentation</vt:lpstr>
      <vt:lpstr>门徒的代价 路十四25-33</vt:lpstr>
      <vt:lpstr> I have decided to follow Jesus  我已经决定跟随主耶稣</vt:lpstr>
      <vt:lpstr> I have decided to follow Jesus  我已经决定跟随主耶稣</vt:lpstr>
      <vt:lpstr>引言</vt:lpstr>
      <vt:lpstr>引言</vt:lpstr>
      <vt:lpstr>路十四25-33</vt:lpstr>
      <vt:lpstr>路十四25-33</vt:lpstr>
      <vt:lpstr>PowerPoint-Präsentation</vt:lpstr>
      <vt:lpstr>PowerPoint-Präsentation</vt:lpstr>
      <vt:lpstr>路十四25-33</vt:lpstr>
      <vt:lpstr>路十四28-33</vt:lpstr>
      <vt:lpstr>路十四28-33</vt:lpstr>
      <vt:lpstr>PowerPoint-Präsentation</vt:lpstr>
      <vt:lpstr>总结</vt:lpstr>
      <vt:lpstr>诗一1-6 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782</cp:revision>
  <dcterms:created xsi:type="dcterms:W3CDTF">2023-03-17T14:22:59Z</dcterms:created>
  <dcterms:modified xsi:type="dcterms:W3CDTF">2025-09-15T21:25:44Z</dcterms:modified>
</cp:coreProperties>
</file>