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230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4" autoAdjust="0"/>
    <p:restoredTop sz="90109" autoAdjust="0"/>
  </p:normalViewPr>
  <p:slideViewPr>
    <p:cSldViewPr snapToGrid="0">
      <p:cViewPr varScale="1">
        <p:scale>
          <a:sx n="146" d="100"/>
          <a:sy n="146" d="100"/>
        </p:scale>
        <p:origin x="21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2025/9/15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AC6C6-5749-B581-A0A9-07440DF56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>
            <a:extLst>
              <a:ext uri="{FF2B5EF4-FFF2-40B4-BE49-F238E27FC236}">
                <a16:creationId xmlns:a16="http://schemas.microsoft.com/office/drawing/2014/main" id="{4CD462F1-0E13-5E10-6133-D8C0E973D0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1" name="Shape 151">
            <a:extLst>
              <a:ext uri="{FF2B5EF4-FFF2-40B4-BE49-F238E27FC236}">
                <a16:creationId xmlns:a16="http://schemas.microsoft.com/office/drawing/2014/main" id="{1D8B9D2C-1190-7730-7465-3D6239B82B2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644185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23F24-55E3-D45E-2CF1-0140E0C3C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>
            <a:extLst>
              <a:ext uri="{FF2B5EF4-FFF2-40B4-BE49-F238E27FC236}">
                <a16:creationId xmlns:a16="http://schemas.microsoft.com/office/drawing/2014/main" id="{428E24C7-864A-83A4-DBAB-45FF1DB626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5" name="Shape 205">
            <a:extLst>
              <a:ext uri="{FF2B5EF4-FFF2-40B4-BE49-F238E27FC236}">
                <a16:creationId xmlns:a16="http://schemas.microsoft.com/office/drawing/2014/main" id="{1B97B1B7-CB8C-AFE7-7BC1-36D2E5806F9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345082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411E8-A5C9-C034-A24E-574741B58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>
            <a:extLst>
              <a:ext uri="{FF2B5EF4-FFF2-40B4-BE49-F238E27FC236}">
                <a16:creationId xmlns:a16="http://schemas.microsoft.com/office/drawing/2014/main" id="{BFE14724-C6D7-78FB-825A-E85B72BB20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1" name="Shape 211">
            <a:extLst>
              <a:ext uri="{FF2B5EF4-FFF2-40B4-BE49-F238E27FC236}">
                <a16:creationId xmlns:a16="http://schemas.microsoft.com/office/drawing/2014/main" id="{B0C7F338-492F-B82E-009A-4F73100282D8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29423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D48ED-E43A-0910-3B1F-6927A45E6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>
            <a:extLst>
              <a:ext uri="{FF2B5EF4-FFF2-40B4-BE49-F238E27FC236}">
                <a16:creationId xmlns:a16="http://schemas.microsoft.com/office/drawing/2014/main" id="{EE3A9438-A33C-4E89-7C56-5915E80294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>
            <a:extLst>
              <a:ext uri="{FF2B5EF4-FFF2-40B4-BE49-F238E27FC236}">
                <a16:creationId xmlns:a16="http://schemas.microsoft.com/office/drawing/2014/main" id="{3BF8C222-A132-81A0-4C17-35C7EA8910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337828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EBD30-38C9-E2A6-E541-3EA5A92C1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>
            <a:extLst>
              <a:ext uri="{FF2B5EF4-FFF2-40B4-BE49-F238E27FC236}">
                <a16:creationId xmlns:a16="http://schemas.microsoft.com/office/drawing/2014/main" id="{207C3FCB-3075-DE25-AA9C-5DC891316F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3" name="Shape 223">
            <a:extLst>
              <a:ext uri="{FF2B5EF4-FFF2-40B4-BE49-F238E27FC236}">
                <a16:creationId xmlns:a16="http://schemas.microsoft.com/office/drawing/2014/main" id="{6AFF058E-B0D1-B184-A409-9D8460A7D2A8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227852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D0B6F-2237-EE47-5894-1C2B3FF61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>
            <a:extLst>
              <a:ext uri="{FF2B5EF4-FFF2-40B4-BE49-F238E27FC236}">
                <a16:creationId xmlns:a16="http://schemas.microsoft.com/office/drawing/2014/main" id="{38288A0F-6384-212A-292C-67379C68D3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9" name="Shape 229">
            <a:extLst>
              <a:ext uri="{FF2B5EF4-FFF2-40B4-BE49-F238E27FC236}">
                <a16:creationId xmlns:a16="http://schemas.microsoft.com/office/drawing/2014/main" id="{7D61645D-203F-4735-BD83-2EAA00FB5BC1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668337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EE78D-020D-F767-D64D-1DF4131E8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>
            <a:extLst>
              <a:ext uri="{FF2B5EF4-FFF2-40B4-BE49-F238E27FC236}">
                <a16:creationId xmlns:a16="http://schemas.microsoft.com/office/drawing/2014/main" id="{DEC50DEF-A58B-1948-5F3D-356CB7F4E1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5" name="Shape 235">
            <a:extLst>
              <a:ext uri="{FF2B5EF4-FFF2-40B4-BE49-F238E27FC236}">
                <a16:creationId xmlns:a16="http://schemas.microsoft.com/office/drawing/2014/main" id="{F0012040-C2F2-9071-8053-87BE715B5EF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334984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69EC2-976F-425E-4CC9-3C92C8727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>
            <a:extLst>
              <a:ext uri="{FF2B5EF4-FFF2-40B4-BE49-F238E27FC236}">
                <a16:creationId xmlns:a16="http://schemas.microsoft.com/office/drawing/2014/main" id="{6DAA4CF6-E1A8-E41F-E22C-653D53938A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1" name="Shape 241">
            <a:extLst>
              <a:ext uri="{FF2B5EF4-FFF2-40B4-BE49-F238E27FC236}">
                <a16:creationId xmlns:a16="http://schemas.microsoft.com/office/drawing/2014/main" id="{9E1688F4-272C-1E0A-92A0-B402E215640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667542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ECF9CA-611C-6F5C-35CD-D48B68D3BB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>
            <a:extLst>
              <a:ext uri="{FF2B5EF4-FFF2-40B4-BE49-F238E27FC236}">
                <a16:creationId xmlns:a16="http://schemas.microsoft.com/office/drawing/2014/main" id="{8CA37C11-E564-AF08-9288-39EC1220FD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7" name="Shape 247">
            <a:extLst>
              <a:ext uri="{FF2B5EF4-FFF2-40B4-BE49-F238E27FC236}">
                <a16:creationId xmlns:a16="http://schemas.microsoft.com/office/drawing/2014/main" id="{B505822E-105C-A712-BBA9-9252C12C585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0152847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808D7-CC57-26FA-B2CF-DF8A07CA4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>
            <a:extLst>
              <a:ext uri="{FF2B5EF4-FFF2-40B4-BE49-F238E27FC236}">
                <a16:creationId xmlns:a16="http://schemas.microsoft.com/office/drawing/2014/main" id="{95B4F3F8-C8AB-B7E8-A91B-D5AECBACEC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3" name="Shape 253">
            <a:extLst>
              <a:ext uri="{FF2B5EF4-FFF2-40B4-BE49-F238E27FC236}">
                <a16:creationId xmlns:a16="http://schemas.microsoft.com/office/drawing/2014/main" id="{03848617-6AE2-7CF6-F148-BFB926CFBBC8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859807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72A25-458F-6F9F-BE5A-280F6FE77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>
            <a:extLst>
              <a:ext uri="{FF2B5EF4-FFF2-40B4-BE49-F238E27FC236}">
                <a16:creationId xmlns:a16="http://schemas.microsoft.com/office/drawing/2014/main" id="{1787FBEA-35F9-95FE-69C4-64FC72E1B3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9" name="Shape 259">
            <a:extLst>
              <a:ext uri="{FF2B5EF4-FFF2-40B4-BE49-F238E27FC236}">
                <a16:creationId xmlns:a16="http://schemas.microsoft.com/office/drawing/2014/main" id="{88C90BEE-E23D-57F8-F464-8E67E6E0600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602472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AEE9A-A216-25F2-A14E-88AA7CEBA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>
            <a:extLst>
              <a:ext uri="{FF2B5EF4-FFF2-40B4-BE49-F238E27FC236}">
                <a16:creationId xmlns:a16="http://schemas.microsoft.com/office/drawing/2014/main" id="{C7F49B23-2184-93E2-56AA-6BAA196808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>
            <a:extLst>
              <a:ext uri="{FF2B5EF4-FFF2-40B4-BE49-F238E27FC236}">
                <a16:creationId xmlns:a16="http://schemas.microsoft.com/office/drawing/2014/main" id="{4CEB616E-5FAB-A19C-CDB2-8EBFB397C36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7386947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F33C7-7113-A671-BF23-67F4D0123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>
            <a:extLst>
              <a:ext uri="{FF2B5EF4-FFF2-40B4-BE49-F238E27FC236}">
                <a16:creationId xmlns:a16="http://schemas.microsoft.com/office/drawing/2014/main" id="{873EE448-1B03-B934-C0B8-B5A0EBEC0A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5" name="Shape 265">
            <a:extLst>
              <a:ext uri="{FF2B5EF4-FFF2-40B4-BE49-F238E27FC236}">
                <a16:creationId xmlns:a16="http://schemas.microsoft.com/office/drawing/2014/main" id="{C6D4F29D-3FE7-A1B2-E1AD-CD80CF23159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8039604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5CFD2-3C6A-8998-2A4F-70295FDE9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>
            <a:extLst>
              <a:ext uri="{FF2B5EF4-FFF2-40B4-BE49-F238E27FC236}">
                <a16:creationId xmlns:a16="http://schemas.microsoft.com/office/drawing/2014/main" id="{7325D47C-4133-1FC5-8104-B9228FD6F4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1" name="Shape 271">
            <a:extLst>
              <a:ext uri="{FF2B5EF4-FFF2-40B4-BE49-F238E27FC236}">
                <a16:creationId xmlns:a16="http://schemas.microsoft.com/office/drawing/2014/main" id="{86260C12-8491-48F0-224A-5CB44350B966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3709321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AD95E-7E75-52E4-E9D3-4CCBD230A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>
            <a:extLst>
              <a:ext uri="{FF2B5EF4-FFF2-40B4-BE49-F238E27FC236}">
                <a16:creationId xmlns:a16="http://schemas.microsoft.com/office/drawing/2014/main" id="{C3BBC256-C495-2C0B-7270-A72A5ECD9E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7" name="Shape 277">
            <a:extLst>
              <a:ext uri="{FF2B5EF4-FFF2-40B4-BE49-F238E27FC236}">
                <a16:creationId xmlns:a16="http://schemas.microsoft.com/office/drawing/2014/main" id="{8C38442B-3836-12A2-FB4F-48F70C16C7C8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4643504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986BC-CDB2-46C7-797D-EFF37183E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>
            <a:extLst>
              <a:ext uri="{FF2B5EF4-FFF2-40B4-BE49-F238E27FC236}">
                <a16:creationId xmlns:a16="http://schemas.microsoft.com/office/drawing/2014/main" id="{9B1B1420-E0F0-CE4A-E7E6-E8495152FD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3" name="Shape 283">
            <a:extLst>
              <a:ext uri="{FF2B5EF4-FFF2-40B4-BE49-F238E27FC236}">
                <a16:creationId xmlns:a16="http://schemas.microsoft.com/office/drawing/2014/main" id="{259F38CF-565A-CBA9-3444-4BAC11AB956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6542183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73460-1A8D-905F-D197-4B35D725B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>
            <a:extLst>
              <a:ext uri="{FF2B5EF4-FFF2-40B4-BE49-F238E27FC236}">
                <a16:creationId xmlns:a16="http://schemas.microsoft.com/office/drawing/2014/main" id="{5ADB8D3E-39BC-7FDA-DCBE-54FDB05F55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9" name="Shape 289">
            <a:extLst>
              <a:ext uri="{FF2B5EF4-FFF2-40B4-BE49-F238E27FC236}">
                <a16:creationId xmlns:a16="http://schemas.microsoft.com/office/drawing/2014/main" id="{F720650B-B5AD-E790-3E4C-03A2C26B7B1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0956519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ED9F52-68DA-92FA-8C1E-474F253EAA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>
            <a:extLst>
              <a:ext uri="{FF2B5EF4-FFF2-40B4-BE49-F238E27FC236}">
                <a16:creationId xmlns:a16="http://schemas.microsoft.com/office/drawing/2014/main" id="{F422E70C-ADB0-82D8-F8FA-A57C994EC4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5" name="Shape 295">
            <a:extLst>
              <a:ext uri="{FF2B5EF4-FFF2-40B4-BE49-F238E27FC236}">
                <a16:creationId xmlns:a16="http://schemas.microsoft.com/office/drawing/2014/main" id="{113DE84B-6626-0CEB-DC04-057BA669AA4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3425720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B6E72-A994-51AF-0C7B-4562E45C3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>
            <a:extLst>
              <a:ext uri="{FF2B5EF4-FFF2-40B4-BE49-F238E27FC236}">
                <a16:creationId xmlns:a16="http://schemas.microsoft.com/office/drawing/2014/main" id="{7974555E-EF1B-14EE-995A-B8129EF2F3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1" name="Shape 301">
            <a:extLst>
              <a:ext uri="{FF2B5EF4-FFF2-40B4-BE49-F238E27FC236}">
                <a16:creationId xmlns:a16="http://schemas.microsoft.com/office/drawing/2014/main" id="{F0BA6F57-303C-F201-3E0E-25338A67800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0099319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17501B-0EE5-A949-186E-A4AF845EF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>
            <a:extLst>
              <a:ext uri="{FF2B5EF4-FFF2-40B4-BE49-F238E27FC236}">
                <a16:creationId xmlns:a16="http://schemas.microsoft.com/office/drawing/2014/main" id="{C301E02E-512D-8165-9EFA-88F5701356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7" name="Shape 307">
            <a:extLst>
              <a:ext uri="{FF2B5EF4-FFF2-40B4-BE49-F238E27FC236}">
                <a16:creationId xmlns:a16="http://schemas.microsoft.com/office/drawing/2014/main" id="{BC89D532-2DC9-6DF5-40A5-73D158DB2D0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0419684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2C73E9-49E1-72E6-EFA2-3BB564348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>
            <a:extLst>
              <a:ext uri="{FF2B5EF4-FFF2-40B4-BE49-F238E27FC236}">
                <a16:creationId xmlns:a16="http://schemas.microsoft.com/office/drawing/2014/main" id="{E17B5CF4-1AEC-BF36-502C-021328804F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3" name="Shape 313">
            <a:extLst>
              <a:ext uri="{FF2B5EF4-FFF2-40B4-BE49-F238E27FC236}">
                <a16:creationId xmlns:a16="http://schemas.microsoft.com/office/drawing/2014/main" id="{63E51BC7-4927-5CD1-D4C2-757A403075D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2345659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1575F8-DE0B-3410-AF02-26944D4BA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>
            <a:extLst>
              <a:ext uri="{FF2B5EF4-FFF2-40B4-BE49-F238E27FC236}">
                <a16:creationId xmlns:a16="http://schemas.microsoft.com/office/drawing/2014/main" id="{6E3E8618-B9EF-3FF1-D320-F0505DA625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9" name="Shape 319">
            <a:extLst>
              <a:ext uri="{FF2B5EF4-FFF2-40B4-BE49-F238E27FC236}">
                <a16:creationId xmlns:a16="http://schemas.microsoft.com/office/drawing/2014/main" id="{3CEC8C0A-2DE7-87E6-94EA-C2E5C1B5E64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125956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3C33C-4A85-141C-F340-6FFD2C049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>
            <a:extLst>
              <a:ext uri="{FF2B5EF4-FFF2-40B4-BE49-F238E27FC236}">
                <a16:creationId xmlns:a16="http://schemas.microsoft.com/office/drawing/2014/main" id="{F39926B9-26CD-80AB-486F-1F55D5541E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3" name="Shape 163">
            <a:extLst>
              <a:ext uri="{FF2B5EF4-FFF2-40B4-BE49-F238E27FC236}">
                <a16:creationId xmlns:a16="http://schemas.microsoft.com/office/drawing/2014/main" id="{EADD1686-221C-0857-24CE-C17CF24C232F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326126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78637-7A93-4841-2E86-AAE1AC8B1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>
            <a:extLst>
              <a:ext uri="{FF2B5EF4-FFF2-40B4-BE49-F238E27FC236}">
                <a16:creationId xmlns:a16="http://schemas.microsoft.com/office/drawing/2014/main" id="{327FE824-8272-0CD1-16DF-0F5701DB22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5" name="Shape 325">
            <a:extLst>
              <a:ext uri="{FF2B5EF4-FFF2-40B4-BE49-F238E27FC236}">
                <a16:creationId xmlns:a16="http://schemas.microsoft.com/office/drawing/2014/main" id="{1271D814-E078-7F5E-1E3E-8027378BD5B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9167338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4B7581-3068-A542-5E51-AECFBD33EE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>
            <a:extLst>
              <a:ext uri="{FF2B5EF4-FFF2-40B4-BE49-F238E27FC236}">
                <a16:creationId xmlns:a16="http://schemas.microsoft.com/office/drawing/2014/main" id="{AB2F0ACF-F840-1F78-BF4C-9EF393EE4A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1" name="Shape 331">
            <a:extLst>
              <a:ext uri="{FF2B5EF4-FFF2-40B4-BE49-F238E27FC236}">
                <a16:creationId xmlns:a16="http://schemas.microsoft.com/office/drawing/2014/main" id="{45F80CF5-958E-8BA5-750F-41065A54E13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5705805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C8D86-D520-2577-740C-51BF4A24A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>
            <a:extLst>
              <a:ext uri="{FF2B5EF4-FFF2-40B4-BE49-F238E27FC236}">
                <a16:creationId xmlns:a16="http://schemas.microsoft.com/office/drawing/2014/main" id="{D83BA4B4-0123-2EDF-8B63-960AF7E9A7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7" name="Shape 337">
            <a:extLst>
              <a:ext uri="{FF2B5EF4-FFF2-40B4-BE49-F238E27FC236}">
                <a16:creationId xmlns:a16="http://schemas.microsoft.com/office/drawing/2014/main" id="{E0F9FF2C-19DF-7D32-891D-FBC5F2A5CE46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44435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724C3-3A4A-F913-91BC-A338FF2D6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>
            <a:extLst>
              <a:ext uri="{FF2B5EF4-FFF2-40B4-BE49-F238E27FC236}">
                <a16:creationId xmlns:a16="http://schemas.microsoft.com/office/drawing/2014/main" id="{3F2B12D3-275A-E27C-01C3-DDBDD5C4E9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3" name="Shape 343">
            <a:extLst>
              <a:ext uri="{FF2B5EF4-FFF2-40B4-BE49-F238E27FC236}">
                <a16:creationId xmlns:a16="http://schemas.microsoft.com/office/drawing/2014/main" id="{79124F9D-CB68-4268-7132-140E4D1FBEB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95504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3300F-9EFA-9096-4F78-CB71A841B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>
            <a:extLst>
              <a:ext uri="{FF2B5EF4-FFF2-40B4-BE49-F238E27FC236}">
                <a16:creationId xmlns:a16="http://schemas.microsoft.com/office/drawing/2014/main" id="{5E8CDFE2-154F-60C2-E920-5A29781B87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9" name="Shape 349">
            <a:extLst>
              <a:ext uri="{FF2B5EF4-FFF2-40B4-BE49-F238E27FC236}">
                <a16:creationId xmlns:a16="http://schemas.microsoft.com/office/drawing/2014/main" id="{49F10DA7-0E24-058D-EC55-9F9FA1F715DA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873795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55795-4CC8-D5B3-E5A7-C2528E825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>
            <a:extLst>
              <a:ext uri="{FF2B5EF4-FFF2-40B4-BE49-F238E27FC236}">
                <a16:creationId xmlns:a16="http://schemas.microsoft.com/office/drawing/2014/main" id="{1BF85AC1-EA36-014A-A690-D813D4D8B7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>
            <a:extLst>
              <a:ext uri="{FF2B5EF4-FFF2-40B4-BE49-F238E27FC236}">
                <a16:creationId xmlns:a16="http://schemas.microsoft.com/office/drawing/2014/main" id="{DB915FB2-67C7-A207-9A26-1231CC496C0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08045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3DB953-83FD-66DC-B3F5-1856369C0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>
            <a:extLst>
              <a:ext uri="{FF2B5EF4-FFF2-40B4-BE49-F238E27FC236}">
                <a16:creationId xmlns:a16="http://schemas.microsoft.com/office/drawing/2014/main" id="{95D37DA7-C584-B477-74CD-5AD081EF37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5" name="Shape 175">
            <a:extLst>
              <a:ext uri="{FF2B5EF4-FFF2-40B4-BE49-F238E27FC236}">
                <a16:creationId xmlns:a16="http://schemas.microsoft.com/office/drawing/2014/main" id="{84085031-1C42-3293-939B-CABC621F10A8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206766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7FBD00-C46D-592D-B825-58BEE46D1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>
            <a:extLst>
              <a:ext uri="{FF2B5EF4-FFF2-40B4-BE49-F238E27FC236}">
                <a16:creationId xmlns:a16="http://schemas.microsoft.com/office/drawing/2014/main" id="{A43240BB-938F-3EFC-5D1E-E550A43A3D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1" name="Shape 181">
            <a:extLst>
              <a:ext uri="{FF2B5EF4-FFF2-40B4-BE49-F238E27FC236}">
                <a16:creationId xmlns:a16="http://schemas.microsoft.com/office/drawing/2014/main" id="{B8ED91C3-6327-B964-2E66-4AAFB480E8F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99819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9A5EA7-73AA-A50D-8B23-76BCAD6DB0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>
            <a:extLst>
              <a:ext uri="{FF2B5EF4-FFF2-40B4-BE49-F238E27FC236}">
                <a16:creationId xmlns:a16="http://schemas.microsoft.com/office/drawing/2014/main" id="{8F5C15CC-F215-116C-1053-E81B05F041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7" name="Shape 187">
            <a:extLst>
              <a:ext uri="{FF2B5EF4-FFF2-40B4-BE49-F238E27FC236}">
                <a16:creationId xmlns:a16="http://schemas.microsoft.com/office/drawing/2014/main" id="{FE0F3409-3C02-629A-10A6-3C9BBC7A4325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76822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7E75B7-ED50-8E88-72FC-1FA665F2F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>
            <a:extLst>
              <a:ext uri="{FF2B5EF4-FFF2-40B4-BE49-F238E27FC236}">
                <a16:creationId xmlns:a16="http://schemas.microsoft.com/office/drawing/2014/main" id="{68655BD3-B78F-F489-B01A-609BC2541A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" name="Shape 193">
            <a:extLst>
              <a:ext uri="{FF2B5EF4-FFF2-40B4-BE49-F238E27FC236}">
                <a16:creationId xmlns:a16="http://schemas.microsoft.com/office/drawing/2014/main" id="{9716C09B-F5DF-2172-CE44-AF94CCC5B7A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525294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93569-E02D-5E20-AE42-A66FE57FA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>
            <a:extLst>
              <a:ext uri="{FF2B5EF4-FFF2-40B4-BE49-F238E27FC236}">
                <a16:creationId xmlns:a16="http://schemas.microsoft.com/office/drawing/2014/main" id="{DB951D87-DE3D-64EA-B385-72A898E893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9" name="Shape 199">
            <a:extLst>
              <a:ext uri="{FF2B5EF4-FFF2-40B4-BE49-F238E27FC236}">
                <a16:creationId xmlns:a16="http://schemas.microsoft.com/office/drawing/2014/main" id="{599AAD8B-5DF3-674B-BC5D-4F479A54B56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请注意修改证道题目和讲员</a:t>
            </a:r>
          </a:p>
          <a:p>
            <a:pPr marL="228691" indent="-228691" defTabSz="914400">
              <a:lnSpc>
                <a:spcPct val="100000"/>
              </a:lnSpc>
              <a:buSzPct val="100000"/>
              <a:buAutoNum type="arabicPeriod"/>
              <a:defRPr sz="1200">
                <a:latin typeface="等线"/>
                <a:ea typeface="等线"/>
                <a:cs typeface="等线"/>
                <a:sym typeface="等线"/>
              </a:defRPr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87921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2025/9/15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5A12E-3632-D53A-74B7-337A69872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图片 8" descr="图片 8">
            <a:extLst>
              <a:ext uri="{FF2B5EF4-FFF2-40B4-BE49-F238E27FC236}">
                <a16:creationId xmlns:a16="http://schemas.microsoft.com/office/drawing/2014/main" id="{A4064FA6-ECD9-841D-6D26-568851672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Titel 1">
            <a:extLst>
              <a:ext uri="{FF2B5EF4-FFF2-40B4-BE49-F238E27FC236}">
                <a16:creationId xmlns:a16="http://schemas.microsoft.com/office/drawing/2014/main" id="{532BD16C-644A-FDA4-CF00-434CCC84CA5D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讲道</a:t>
            </a:r>
          </a:p>
        </p:txBody>
      </p:sp>
      <p:sp>
        <p:nvSpPr>
          <p:cNvPr id="148" name="Inhaltsplatzhalter 2">
            <a:extLst>
              <a:ext uri="{FF2B5EF4-FFF2-40B4-BE49-F238E27FC236}">
                <a16:creationId xmlns:a16="http://schemas.microsoft.com/office/drawing/2014/main" id="{8C6340BC-F7B6-FE57-6D8F-C2EC7891185C}"/>
              </a:ext>
            </a:extLst>
          </p:cNvPr>
          <p:cNvSpPr txBox="1"/>
          <p:nvPr/>
        </p:nvSpPr>
        <p:spPr>
          <a:xfrm>
            <a:off x="44279" y="2427831"/>
            <a:ext cx="9054000" cy="1001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>
            <a:lvl1pPr algn="ctr" defTabSz="1300480">
              <a:spcBef>
                <a:spcPts val="0"/>
              </a:spcBef>
              <a:defRPr sz="8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5906"/>
              <a:t>罪人的朋友</a:t>
            </a:r>
          </a:p>
        </p:txBody>
      </p:sp>
      <p:sp>
        <p:nvSpPr>
          <p:cNvPr id="149" name="Inhaltsplatzhalter 2">
            <a:extLst>
              <a:ext uri="{FF2B5EF4-FFF2-40B4-BE49-F238E27FC236}">
                <a16:creationId xmlns:a16="http://schemas.microsoft.com/office/drawing/2014/main" id="{A4D9E9BB-C95A-91E8-F26C-DCF41CBAD83C}"/>
              </a:ext>
            </a:extLst>
          </p:cNvPr>
          <p:cNvSpPr txBox="1"/>
          <p:nvPr/>
        </p:nvSpPr>
        <p:spPr>
          <a:xfrm>
            <a:off x="45000" y="3692118"/>
            <a:ext cx="9054000" cy="1198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algn="ctr" defTabSz="914367">
              <a:spcBef>
                <a:spcPts val="1195"/>
              </a:spcBef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讲道：陈永安 牧师</a:t>
            </a:r>
          </a:p>
          <a:p>
            <a:pPr algn="ctr" defTabSz="914367">
              <a:spcBef>
                <a:spcPts val="1195"/>
              </a:spcBef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经文：出32:7-14；提前1:12-17；路15:1-10	</a:t>
            </a:r>
          </a:p>
        </p:txBody>
      </p:sp>
    </p:spTree>
    <p:extLst>
      <p:ext uri="{BB962C8B-B14F-4D97-AF65-F5344CB8AC3E}">
        <p14:creationId xmlns:p14="http://schemas.microsoft.com/office/powerpoint/2010/main" val="622659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7FFDB-2EC4-98B5-F8A1-2FB715884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图片 8" descr="图片 8">
            <a:extLst>
              <a:ext uri="{FF2B5EF4-FFF2-40B4-BE49-F238E27FC236}">
                <a16:creationId xmlns:a16="http://schemas.microsoft.com/office/drawing/2014/main" id="{3E21638C-7B4F-D9CF-EFD3-17DE46BA6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Titel 1">
            <a:extLst>
              <a:ext uri="{FF2B5EF4-FFF2-40B4-BE49-F238E27FC236}">
                <a16:creationId xmlns:a16="http://schemas.microsoft.com/office/drawing/2014/main" id="{5B1C8041-AACC-997B-4BCA-BEF6AED72469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203" name="Inhaltsplatzhalter 2">
            <a:extLst>
              <a:ext uri="{FF2B5EF4-FFF2-40B4-BE49-F238E27FC236}">
                <a16:creationId xmlns:a16="http://schemas.microsoft.com/office/drawing/2014/main" id="{7444B5CD-C380-536B-1381-082C4CD841ED}"/>
              </a:ext>
            </a:extLst>
          </p:cNvPr>
          <p:cNvSpPr txBox="1"/>
          <p:nvPr/>
        </p:nvSpPr>
        <p:spPr>
          <a:xfrm>
            <a:off x="379101" y="1415845"/>
            <a:ext cx="8385798" cy="4209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路15:3-4，「3耶稣就用比喻说：4「你们中间谁有一百只羊失去一只，不把这九十九只撇在旷野、去找那失去的羊，直到找着呢？」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路15:8，「8或是一个妇人有十块钱，若失落一块，岂不点上灯，打扫屋子，细细地找，直到找着吗？」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第三个比喻是浪子的比喻，在路15:11-32。</a:t>
            </a:r>
          </a:p>
        </p:txBody>
      </p:sp>
    </p:spTree>
    <p:extLst>
      <p:ext uri="{BB962C8B-B14F-4D97-AF65-F5344CB8AC3E}">
        <p14:creationId xmlns:p14="http://schemas.microsoft.com/office/powerpoint/2010/main" val="1051166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7778B-AF08-820E-9110-A9DF53588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图片 8" descr="图片 8">
            <a:extLst>
              <a:ext uri="{FF2B5EF4-FFF2-40B4-BE49-F238E27FC236}">
                <a16:creationId xmlns:a16="http://schemas.microsoft.com/office/drawing/2014/main" id="{AD9258E5-F8C6-CBCB-CBEE-3144FB075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Titel 1">
            <a:extLst>
              <a:ext uri="{FF2B5EF4-FFF2-40B4-BE49-F238E27FC236}">
                <a16:creationId xmlns:a16="http://schemas.microsoft.com/office/drawing/2014/main" id="{89F477C1-A32B-56B9-601B-339A26502D03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209" name="Inhaltsplatzhalter 2">
            <a:extLst>
              <a:ext uri="{FF2B5EF4-FFF2-40B4-BE49-F238E27FC236}">
                <a16:creationId xmlns:a16="http://schemas.microsoft.com/office/drawing/2014/main" id="{89AF8E9E-2120-E948-E17C-A0BD7A7848EC}"/>
              </a:ext>
            </a:extLst>
          </p:cNvPr>
          <p:cNvSpPr txBox="1"/>
          <p:nvPr/>
        </p:nvSpPr>
        <p:spPr>
          <a:xfrm>
            <a:off x="379101" y="1415846"/>
            <a:ext cx="8385798" cy="2458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三个比喻的焦点：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失去了！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寻回了！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应当欢喜快乐！</a:t>
            </a:r>
          </a:p>
        </p:txBody>
      </p:sp>
    </p:spTree>
    <p:extLst>
      <p:ext uri="{BB962C8B-B14F-4D97-AF65-F5344CB8AC3E}">
        <p14:creationId xmlns:p14="http://schemas.microsoft.com/office/powerpoint/2010/main" val="1609057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97435-2024-9E2D-12DB-6228F4CB5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图片 8" descr="图片 8">
            <a:extLst>
              <a:ext uri="{FF2B5EF4-FFF2-40B4-BE49-F238E27FC236}">
                <a16:creationId xmlns:a16="http://schemas.microsoft.com/office/drawing/2014/main" id="{2F2A183E-E082-302F-2FE9-B1D36DD9F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Titel 1">
            <a:extLst>
              <a:ext uri="{FF2B5EF4-FFF2-40B4-BE49-F238E27FC236}">
                <a16:creationId xmlns:a16="http://schemas.microsoft.com/office/drawing/2014/main" id="{E632D2CD-4CCF-5788-43DA-0B0C426B0740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215" name="Inhaltsplatzhalter 2">
            <a:extLst>
              <a:ext uri="{FF2B5EF4-FFF2-40B4-BE49-F238E27FC236}">
                <a16:creationId xmlns:a16="http://schemas.microsoft.com/office/drawing/2014/main" id="{FF75B048-B205-E374-3A42-6D2435D14F7B}"/>
              </a:ext>
            </a:extLst>
          </p:cNvPr>
          <p:cNvSpPr txBox="1"/>
          <p:nvPr/>
        </p:nvSpPr>
        <p:spPr>
          <a:xfrm>
            <a:off x="379101" y="1415846"/>
            <a:ext cx="8385798" cy="278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耶稣不单成为人的样式，更与罪人成为朋友，成为我们的榜样。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这绝对不容易，我们比较容易成为法利赛人，喜欢与自己有同样价值观的人相处。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渐渐基督徒就只有基督徒的朋友。</a:t>
            </a:r>
          </a:p>
        </p:txBody>
      </p:sp>
    </p:spTree>
    <p:extLst>
      <p:ext uri="{BB962C8B-B14F-4D97-AF65-F5344CB8AC3E}">
        <p14:creationId xmlns:p14="http://schemas.microsoft.com/office/powerpoint/2010/main" val="3382909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EFE02-2ADF-6733-5FC7-4EEAA2920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图片 8" descr="图片 8">
            <a:extLst>
              <a:ext uri="{FF2B5EF4-FFF2-40B4-BE49-F238E27FC236}">
                <a16:creationId xmlns:a16="http://schemas.microsoft.com/office/drawing/2014/main" id="{8BB6CFE2-A93A-2808-0D9F-F98E01D41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Titel 1">
            <a:extLst>
              <a:ext uri="{FF2B5EF4-FFF2-40B4-BE49-F238E27FC236}">
                <a16:creationId xmlns:a16="http://schemas.microsoft.com/office/drawing/2014/main" id="{033AB233-64F8-5A93-3E51-CBBA9720EDD5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221" name="Inhaltsplatzhalter 2">
            <a:extLst>
              <a:ext uri="{FF2B5EF4-FFF2-40B4-BE49-F238E27FC236}">
                <a16:creationId xmlns:a16="http://schemas.microsoft.com/office/drawing/2014/main" id="{1AA34139-1575-C28C-AD1A-21D9A826F8EF}"/>
              </a:ext>
            </a:extLst>
          </p:cNvPr>
          <p:cNvSpPr txBox="1"/>
          <p:nvPr/>
        </p:nvSpPr>
        <p:spPr>
          <a:xfrm>
            <a:off x="379101" y="1415846"/>
            <a:ext cx="8385798" cy="1044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我们如果能多接触非基督徒，实在可以加深对大家的理解，而减少对别人的误会。</a:t>
            </a:r>
          </a:p>
        </p:txBody>
      </p:sp>
    </p:spTree>
    <p:extLst>
      <p:ext uri="{BB962C8B-B14F-4D97-AF65-F5344CB8AC3E}">
        <p14:creationId xmlns:p14="http://schemas.microsoft.com/office/powerpoint/2010/main" val="1943593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30581-EB01-5D7F-D143-E458DDC1D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图片 8" descr="图片 8">
            <a:extLst>
              <a:ext uri="{FF2B5EF4-FFF2-40B4-BE49-F238E27FC236}">
                <a16:creationId xmlns:a16="http://schemas.microsoft.com/office/drawing/2014/main" id="{5C7DF91F-63D4-80F3-98E7-7FBBF5BF1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Titel 1">
            <a:extLst>
              <a:ext uri="{FF2B5EF4-FFF2-40B4-BE49-F238E27FC236}">
                <a16:creationId xmlns:a16="http://schemas.microsoft.com/office/drawing/2014/main" id="{CD645DEA-29B6-9C8E-56B2-FD08005B250B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27" name="Inhaltsplatzhalter 2">
            <a:extLst>
              <a:ext uri="{FF2B5EF4-FFF2-40B4-BE49-F238E27FC236}">
                <a16:creationId xmlns:a16="http://schemas.microsoft.com/office/drawing/2014/main" id="{C226DA1B-B5A9-C88F-9678-BA98DBD7A65F}"/>
              </a:ext>
            </a:extLst>
          </p:cNvPr>
          <p:cNvSpPr txBox="1"/>
          <p:nvPr/>
        </p:nvSpPr>
        <p:spPr>
          <a:xfrm>
            <a:off x="379101" y="1415846"/>
            <a:ext cx="8385798" cy="278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不做法利赛人，学习耶稣，与罪人成为朋友，绝对不是一件容易的事情。两个方面，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第一，你的胸怀能容得下别人吗？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第二，那些与你不同的人，愿意让你成为他们的朋友吗？</a:t>
            </a:r>
          </a:p>
        </p:txBody>
      </p:sp>
    </p:spTree>
    <p:extLst>
      <p:ext uri="{BB962C8B-B14F-4D97-AF65-F5344CB8AC3E}">
        <p14:creationId xmlns:p14="http://schemas.microsoft.com/office/powerpoint/2010/main" val="4081900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6DEDD-42F0-6AF0-8D83-54AE1B2FD0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图片 8" descr="图片 8">
            <a:extLst>
              <a:ext uri="{FF2B5EF4-FFF2-40B4-BE49-F238E27FC236}">
                <a16:creationId xmlns:a16="http://schemas.microsoft.com/office/drawing/2014/main" id="{E8095557-E037-04F2-C673-5DE993EB7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32" name="Titel 1">
            <a:extLst>
              <a:ext uri="{FF2B5EF4-FFF2-40B4-BE49-F238E27FC236}">
                <a16:creationId xmlns:a16="http://schemas.microsoft.com/office/drawing/2014/main" id="{D5CD4365-2B57-5990-4021-D038E9431D73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33" name="Inhaltsplatzhalter 2">
            <a:extLst>
              <a:ext uri="{FF2B5EF4-FFF2-40B4-BE49-F238E27FC236}">
                <a16:creationId xmlns:a16="http://schemas.microsoft.com/office/drawing/2014/main" id="{FE83ADCE-05E7-44C4-A175-DAE1211DFF03}"/>
              </a:ext>
            </a:extLst>
          </p:cNvPr>
          <p:cNvSpPr txBox="1"/>
          <p:nvPr/>
        </p:nvSpPr>
        <p:spPr>
          <a:xfrm>
            <a:off x="379101" y="1415845"/>
            <a:ext cx="8385798" cy="568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第一，你的胸怀能容得下别人吗？</a:t>
            </a:r>
          </a:p>
        </p:txBody>
      </p:sp>
    </p:spTree>
    <p:extLst>
      <p:ext uri="{BB962C8B-B14F-4D97-AF65-F5344CB8AC3E}">
        <p14:creationId xmlns:p14="http://schemas.microsoft.com/office/powerpoint/2010/main" val="617207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298FC9-497D-CD9A-DAFB-206328889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图片 8" descr="图片 8">
            <a:extLst>
              <a:ext uri="{FF2B5EF4-FFF2-40B4-BE49-F238E27FC236}">
                <a16:creationId xmlns:a16="http://schemas.microsoft.com/office/drawing/2014/main" id="{75C62925-94DA-F6BE-6138-976234BDB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Titel 1">
            <a:extLst>
              <a:ext uri="{FF2B5EF4-FFF2-40B4-BE49-F238E27FC236}">
                <a16:creationId xmlns:a16="http://schemas.microsoft.com/office/drawing/2014/main" id="{C7DA47F4-3AF3-79A5-18B7-647FDEA8C4EB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39" name="Inhaltsplatzhalter 2">
            <a:extLst>
              <a:ext uri="{FF2B5EF4-FFF2-40B4-BE49-F238E27FC236}">
                <a16:creationId xmlns:a16="http://schemas.microsoft.com/office/drawing/2014/main" id="{C36E3B55-F15B-26A0-3E8F-EF66C7495478}"/>
              </a:ext>
            </a:extLst>
          </p:cNvPr>
          <p:cNvSpPr txBox="1"/>
          <p:nvPr/>
        </p:nvSpPr>
        <p:spPr>
          <a:xfrm>
            <a:off x="379101" y="1415845"/>
            <a:ext cx="8385798" cy="3733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第一，你的胸怀能容得下别人吗？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社会上有各种的标签和意识形态，就是与你不同的世界，我们有进入过别人的世界吗？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还是看到与自己的观点不一致的，我们便立刻有情绪反应？为什么会有这种反应？我们可否作为一个观察者，去观察自己，为何有这些反应？</a:t>
            </a:r>
          </a:p>
        </p:txBody>
      </p:sp>
    </p:spTree>
    <p:extLst>
      <p:ext uri="{BB962C8B-B14F-4D97-AF65-F5344CB8AC3E}">
        <p14:creationId xmlns:p14="http://schemas.microsoft.com/office/powerpoint/2010/main" val="2934553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4F853-5A40-7A9D-2637-258288E39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图片 8" descr="图片 8">
            <a:extLst>
              <a:ext uri="{FF2B5EF4-FFF2-40B4-BE49-F238E27FC236}">
                <a16:creationId xmlns:a16="http://schemas.microsoft.com/office/drawing/2014/main" id="{33E1D286-4248-000C-BB86-F6F2BEB43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44" name="Titel 1">
            <a:extLst>
              <a:ext uri="{FF2B5EF4-FFF2-40B4-BE49-F238E27FC236}">
                <a16:creationId xmlns:a16="http://schemas.microsoft.com/office/drawing/2014/main" id="{FA2CED2E-3275-FA66-C578-67EF3E0AD7AC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45" name="Inhaltsplatzhalter 2">
            <a:extLst>
              <a:ext uri="{FF2B5EF4-FFF2-40B4-BE49-F238E27FC236}">
                <a16:creationId xmlns:a16="http://schemas.microsoft.com/office/drawing/2014/main" id="{C10986D2-25D4-DFE5-BCED-E570E6A44A23}"/>
              </a:ext>
            </a:extLst>
          </p:cNvPr>
          <p:cNvSpPr txBox="1"/>
          <p:nvPr/>
        </p:nvSpPr>
        <p:spPr>
          <a:xfrm>
            <a:off x="379101" y="1415845"/>
            <a:ext cx="8385798" cy="2150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法利赛人看见耶稣与税吏和罪人一同吃饭，为什么他们会感到生气？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极左派人士，对极右派人士的仇恨，为什么可以去到要行刺对方？</a:t>
            </a:r>
          </a:p>
        </p:txBody>
      </p:sp>
    </p:spTree>
    <p:extLst>
      <p:ext uri="{BB962C8B-B14F-4D97-AF65-F5344CB8AC3E}">
        <p14:creationId xmlns:p14="http://schemas.microsoft.com/office/powerpoint/2010/main" val="3869872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D0C01C-5BA1-1AD5-6958-8D5DB66FD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图片 8" descr="图片 8">
            <a:extLst>
              <a:ext uri="{FF2B5EF4-FFF2-40B4-BE49-F238E27FC236}">
                <a16:creationId xmlns:a16="http://schemas.microsoft.com/office/drawing/2014/main" id="{76F5DE57-A349-4B50-FA4B-C7B6F2F7F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Titel 1">
            <a:extLst>
              <a:ext uri="{FF2B5EF4-FFF2-40B4-BE49-F238E27FC236}">
                <a16:creationId xmlns:a16="http://schemas.microsoft.com/office/drawing/2014/main" id="{9B1251D0-F077-9F8B-527C-4711C4917E75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51" name="Inhaltsplatzhalter 2">
            <a:extLst>
              <a:ext uri="{FF2B5EF4-FFF2-40B4-BE49-F238E27FC236}">
                <a16:creationId xmlns:a16="http://schemas.microsoft.com/office/drawing/2014/main" id="{162AC8EF-77C1-0AF1-5CA0-53867ED76605}"/>
              </a:ext>
            </a:extLst>
          </p:cNvPr>
          <p:cNvSpPr txBox="1"/>
          <p:nvPr/>
        </p:nvSpPr>
        <p:spPr>
          <a:xfrm>
            <a:off x="379101" y="1415846"/>
            <a:ext cx="8385798" cy="3410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停一停！我们这些恐惧是真实的吗？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这些滑坡理论，成立吗？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这个世界，是否按着我的心意去实践出来，就能达到理想国吗？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更大的问题是，我们会否没有尝试去明白其他人的选择，尊重别人的选择呢？</a:t>
            </a:r>
          </a:p>
        </p:txBody>
      </p:sp>
    </p:spTree>
    <p:extLst>
      <p:ext uri="{BB962C8B-B14F-4D97-AF65-F5344CB8AC3E}">
        <p14:creationId xmlns:p14="http://schemas.microsoft.com/office/powerpoint/2010/main" val="4139844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AD8BA-7E53-B3EC-DB62-9F00D85F6C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图片 8" descr="图片 8">
            <a:extLst>
              <a:ext uri="{FF2B5EF4-FFF2-40B4-BE49-F238E27FC236}">
                <a16:creationId xmlns:a16="http://schemas.microsoft.com/office/drawing/2014/main" id="{DAD4C803-14B3-A48E-7819-4F6A11427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Titel 1">
            <a:extLst>
              <a:ext uri="{FF2B5EF4-FFF2-40B4-BE49-F238E27FC236}">
                <a16:creationId xmlns:a16="http://schemas.microsoft.com/office/drawing/2014/main" id="{E7FD866E-84EB-95C7-CF1C-A45C094234DC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57" name="Inhaltsplatzhalter 2">
            <a:extLst>
              <a:ext uri="{FF2B5EF4-FFF2-40B4-BE49-F238E27FC236}">
                <a16:creationId xmlns:a16="http://schemas.microsoft.com/office/drawing/2014/main" id="{D108BC0C-81D4-4ADD-FBFD-FB4672CCB48C}"/>
              </a:ext>
            </a:extLst>
          </p:cNvPr>
          <p:cNvSpPr txBox="1"/>
          <p:nvPr/>
        </p:nvSpPr>
        <p:spPr>
          <a:xfrm>
            <a:off x="379101" y="1415846"/>
            <a:ext cx="8385798" cy="1520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使徒保罗也曾经在逼害基督徒的行列当中，他也曾经以仇恨来面对恐惧，以为杀害基督徒，是在履行神的旨意。</a:t>
            </a:r>
          </a:p>
        </p:txBody>
      </p:sp>
    </p:spTree>
    <p:extLst>
      <p:ext uri="{BB962C8B-B14F-4D97-AF65-F5344CB8AC3E}">
        <p14:creationId xmlns:p14="http://schemas.microsoft.com/office/powerpoint/2010/main" val="103798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D0BF4A-DCC1-4117-42DC-A3CBB2B42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图片 8" descr="图片 8">
            <a:extLst>
              <a:ext uri="{FF2B5EF4-FFF2-40B4-BE49-F238E27FC236}">
                <a16:creationId xmlns:a16="http://schemas.microsoft.com/office/drawing/2014/main" id="{76C1121B-4E53-0049-0BD5-74C00BA9D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Titel 1">
            <a:extLst>
              <a:ext uri="{FF2B5EF4-FFF2-40B4-BE49-F238E27FC236}">
                <a16:creationId xmlns:a16="http://schemas.microsoft.com/office/drawing/2014/main" id="{7235B6C7-8678-B910-086F-24369B2B47E7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引言</a:t>
            </a:r>
          </a:p>
        </p:txBody>
      </p:sp>
      <p:sp>
        <p:nvSpPr>
          <p:cNvPr id="155" name="Inhaltsplatzhalter 2">
            <a:extLst>
              <a:ext uri="{FF2B5EF4-FFF2-40B4-BE49-F238E27FC236}">
                <a16:creationId xmlns:a16="http://schemas.microsoft.com/office/drawing/2014/main" id="{57AFB2D9-0431-148C-30B6-69C4E0414473}"/>
              </a:ext>
            </a:extLst>
          </p:cNvPr>
          <p:cNvSpPr txBox="1"/>
          <p:nvPr/>
        </p:nvSpPr>
        <p:spPr>
          <a:xfrm>
            <a:off x="379101" y="1415846"/>
            <a:ext cx="8385798" cy="1198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亲爱的弟兄姐妹，愿你们平安！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让我们彼此问安。</a:t>
            </a:r>
          </a:p>
        </p:txBody>
      </p:sp>
    </p:spTree>
    <p:extLst>
      <p:ext uri="{BB962C8B-B14F-4D97-AF65-F5344CB8AC3E}">
        <p14:creationId xmlns:p14="http://schemas.microsoft.com/office/powerpoint/2010/main" val="3415340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59FD0-C0B1-31CA-B243-1024635FE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图片 8" descr="图片 8">
            <a:extLst>
              <a:ext uri="{FF2B5EF4-FFF2-40B4-BE49-F238E27FC236}">
                <a16:creationId xmlns:a16="http://schemas.microsoft.com/office/drawing/2014/main" id="{34EAAA60-3B5A-A3B9-9C88-1BBDA768B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Titel 1">
            <a:extLst>
              <a:ext uri="{FF2B5EF4-FFF2-40B4-BE49-F238E27FC236}">
                <a16:creationId xmlns:a16="http://schemas.microsoft.com/office/drawing/2014/main" id="{64EB61E8-9B37-DFE7-2062-DD7B9735B4AF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63" name="Inhaltsplatzhalter 2">
            <a:extLst>
              <a:ext uri="{FF2B5EF4-FFF2-40B4-BE49-F238E27FC236}">
                <a16:creationId xmlns:a16="http://schemas.microsoft.com/office/drawing/2014/main" id="{A1646739-94DD-89DF-C29E-962E05FFE97D}"/>
              </a:ext>
            </a:extLst>
          </p:cNvPr>
          <p:cNvSpPr txBox="1"/>
          <p:nvPr/>
        </p:nvSpPr>
        <p:spPr>
          <a:xfrm>
            <a:off x="379101" y="1415846"/>
            <a:ext cx="8385798" cy="4531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启应经文，读到提前1:12-17，保罗重提从前的自己，他说：「13我从前是亵渎神的，逼迫人的，侮慢人的；然而我还蒙了怜悯，因我是不信不明白的时候而做的。14并且我主的恩是格外丰盛，使我在基督耶稣里有信心和爱心。」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又说：「16然而，我蒙了怜悯，是因耶稣基督要在我这罪魁身上显明他一切的忍耐，给后来信他得永生的人作榜样。」</a:t>
            </a:r>
          </a:p>
        </p:txBody>
      </p:sp>
    </p:spTree>
    <p:extLst>
      <p:ext uri="{BB962C8B-B14F-4D97-AF65-F5344CB8AC3E}">
        <p14:creationId xmlns:p14="http://schemas.microsoft.com/office/powerpoint/2010/main" val="1961113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A8266-4D4D-844F-0FA4-6F8C7B0E2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图片 8" descr="图片 8">
            <a:extLst>
              <a:ext uri="{FF2B5EF4-FFF2-40B4-BE49-F238E27FC236}">
                <a16:creationId xmlns:a16="http://schemas.microsoft.com/office/drawing/2014/main" id="{06C7ED32-666F-4D79-849C-E7879288DA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Titel 1">
            <a:extLst>
              <a:ext uri="{FF2B5EF4-FFF2-40B4-BE49-F238E27FC236}">
                <a16:creationId xmlns:a16="http://schemas.microsoft.com/office/drawing/2014/main" id="{380DCAC0-F5E1-02BD-4FC1-06860003F64C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69" name="Inhaltsplatzhalter 2">
            <a:extLst>
              <a:ext uri="{FF2B5EF4-FFF2-40B4-BE49-F238E27FC236}">
                <a16:creationId xmlns:a16="http://schemas.microsoft.com/office/drawing/2014/main" id="{448CA3F4-3D64-6106-61D9-42758D4A4414}"/>
              </a:ext>
            </a:extLst>
          </p:cNvPr>
          <p:cNvSpPr txBox="1"/>
          <p:nvPr/>
        </p:nvSpPr>
        <p:spPr>
          <a:xfrm>
            <a:off x="379101" y="1415846"/>
            <a:ext cx="8385798" cy="4531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启应经文，读到提前1:12-17，保罗重提从前的自己，他说：「13我从前是亵渎神的，逼迫人的，侮慢人的；然而我还</a:t>
            </a:r>
            <a:r>
              <a:rPr sz="3094">
                <a:solidFill>
                  <a:srgbClr val="FF4015"/>
                </a:solidFill>
              </a:rPr>
              <a:t>蒙了怜悯</a:t>
            </a:r>
            <a:r>
              <a:rPr sz="3094"/>
              <a:t>，因我是不信不明白的时候而做的。14并且我主的恩是格外丰盛，使我在基督耶稣里有信心和爱心。」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又说：「16然而，我蒙了怜悯，是因耶稣基督要在我这</a:t>
            </a:r>
            <a:r>
              <a:rPr sz="3094">
                <a:solidFill>
                  <a:srgbClr val="FF4015"/>
                </a:solidFill>
              </a:rPr>
              <a:t>罪魁</a:t>
            </a:r>
            <a:r>
              <a:rPr sz="3094"/>
              <a:t>身上显明他一切的忍耐，给后来信他得永生的人作榜样。」</a:t>
            </a:r>
          </a:p>
        </p:txBody>
      </p:sp>
    </p:spTree>
    <p:extLst>
      <p:ext uri="{BB962C8B-B14F-4D97-AF65-F5344CB8AC3E}">
        <p14:creationId xmlns:p14="http://schemas.microsoft.com/office/powerpoint/2010/main" val="5604593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8521D-E4FF-D91E-6CC2-66B037324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图片 8" descr="图片 8">
            <a:extLst>
              <a:ext uri="{FF2B5EF4-FFF2-40B4-BE49-F238E27FC236}">
                <a16:creationId xmlns:a16="http://schemas.microsoft.com/office/drawing/2014/main" id="{29406FB7-9FD5-64DA-3877-209FD22231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Titel 1">
            <a:extLst>
              <a:ext uri="{FF2B5EF4-FFF2-40B4-BE49-F238E27FC236}">
                <a16:creationId xmlns:a16="http://schemas.microsoft.com/office/drawing/2014/main" id="{15059B7D-7771-F288-968D-58DA417F5548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75" name="Inhaltsplatzhalter 2">
            <a:extLst>
              <a:ext uri="{FF2B5EF4-FFF2-40B4-BE49-F238E27FC236}">
                <a16:creationId xmlns:a16="http://schemas.microsoft.com/office/drawing/2014/main" id="{37029FE5-C0F4-C62F-A75F-C2A5D08B688C}"/>
              </a:ext>
            </a:extLst>
          </p:cNvPr>
          <p:cNvSpPr txBox="1"/>
          <p:nvPr/>
        </p:nvSpPr>
        <p:spPr>
          <a:xfrm>
            <a:off x="379101" y="1415846"/>
            <a:ext cx="8385798" cy="4531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启应经文，读到提前1:12-17，保罗重提从前的自己，他说：「13我从前是亵渎神的，逼迫人的，侮慢人的；然而我还蒙了怜悯，因我是不信不明白的时候而做的。14并且我主的恩是格外丰盛，使我在基督耶稣里有信心和爱心。」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又说：「16然而，我蒙了怜悯，是因耶稣基督要在我这罪魁身上</a:t>
            </a:r>
            <a:r>
              <a:rPr sz="3094">
                <a:solidFill>
                  <a:srgbClr val="FF4015"/>
                </a:solidFill>
              </a:rPr>
              <a:t>显明他一切的忍耐</a:t>
            </a:r>
            <a:r>
              <a:rPr sz="3094"/>
              <a:t>，</a:t>
            </a:r>
            <a:r>
              <a:rPr sz="3094">
                <a:solidFill>
                  <a:srgbClr val="FF4015"/>
                </a:solidFill>
              </a:rPr>
              <a:t>给后来信他得永生的人作榜样</a:t>
            </a:r>
            <a:r>
              <a:rPr sz="3094"/>
              <a:t>。」</a:t>
            </a:r>
          </a:p>
        </p:txBody>
      </p:sp>
    </p:spTree>
    <p:extLst>
      <p:ext uri="{BB962C8B-B14F-4D97-AF65-F5344CB8AC3E}">
        <p14:creationId xmlns:p14="http://schemas.microsoft.com/office/powerpoint/2010/main" val="2791854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8978A-15C8-3023-A33E-B2608D99E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图片 8" descr="图片 8">
            <a:extLst>
              <a:ext uri="{FF2B5EF4-FFF2-40B4-BE49-F238E27FC236}">
                <a16:creationId xmlns:a16="http://schemas.microsoft.com/office/drawing/2014/main" id="{2FF4519E-13E3-863E-7D2A-D2659DC6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Titel 1">
            <a:extLst>
              <a:ext uri="{FF2B5EF4-FFF2-40B4-BE49-F238E27FC236}">
                <a16:creationId xmlns:a16="http://schemas.microsoft.com/office/drawing/2014/main" id="{784DE8A4-C741-7838-8718-FF984892AC1E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81" name="Inhaltsplatzhalter 2">
            <a:extLst>
              <a:ext uri="{FF2B5EF4-FFF2-40B4-BE49-F238E27FC236}">
                <a16:creationId xmlns:a16="http://schemas.microsoft.com/office/drawing/2014/main" id="{794E34F0-DAA9-0055-7687-96199E297320}"/>
              </a:ext>
            </a:extLst>
          </p:cNvPr>
          <p:cNvSpPr txBox="1"/>
          <p:nvPr/>
        </p:nvSpPr>
        <p:spPr>
          <a:xfrm>
            <a:off x="379101" y="1415846"/>
            <a:ext cx="8385798" cy="4531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启应经文，读到提前1:12-17，保罗重提从前的自己，他说：「13我从前是</a:t>
            </a:r>
            <a:r>
              <a:rPr sz="3094">
                <a:solidFill>
                  <a:srgbClr val="FF4015"/>
                </a:solidFill>
              </a:rPr>
              <a:t>亵渎神的，逼迫人的，侮慢人的</a:t>
            </a:r>
            <a:r>
              <a:rPr sz="3094"/>
              <a:t>；然而我还蒙了怜悯，因我是不信不明白的时候而做的。14并且我主的恩是格外丰盛，使我在基督耶稣里有信心和爱心。」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又说：「16然而，我蒙了怜悯，是因耶稣基督要在我这罪魁身上显明他一切的忍耐，给后来信他得永生的人作榜样。」</a:t>
            </a:r>
          </a:p>
        </p:txBody>
      </p:sp>
    </p:spTree>
    <p:extLst>
      <p:ext uri="{BB962C8B-B14F-4D97-AF65-F5344CB8AC3E}">
        <p14:creationId xmlns:p14="http://schemas.microsoft.com/office/powerpoint/2010/main" val="981019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5316C-EDFB-8BE1-03D9-DD6B67694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图片 8" descr="图片 8">
            <a:extLst>
              <a:ext uri="{FF2B5EF4-FFF2-40B4-BE49-F238E27FC236}">
                <a16:creationId xmlns:a16="http://schemas.microsoft.com/office/drawing/2014/main" id="{BC2FD450-0F83-15C6-983C-305C92C91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Titel 1">
            <a:extLst>
              <a:ext uri="{FF2B5EF4-FFF2-40B4-BE49-F238E27FC236}">
                <a16:creationId xmlns:a16="http://schemas.microsoft.com/office/drawing/2014/main" id="{C62D2D90-9D86-BEA5-833A-D46EBB9E5F76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87" name="Inhaltsplatzhalter 2">
            <a:extLst>
              <a:ext uri="{FF2B5EF4-FFF2-40B4-BE49-F238E27FC236}">
                <a16:creationId xmlns:a16="http://schemas.microsoft.com/office/drawing/2014/main" id="{2BABB851-A5F2-C9DD-B939-AB4C05A6F5C7}"/>
              </a:ext>
            </a:extLst>
          </p:cNvPr>
          <p:cNvSpPr txBox="1"/>
          <p:nvPr/>
        </p:nvSpPr>
        <p:spPr>
          <a:xfrm>
            <a:off x="379101" y="1415845"/>
            <a:ext cx="8385798" cy="3733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哥林多前书在9章22，保罗说：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「向什么样的人，我就作什么样的人。无论如何，总要救些人。」（I have become all things to all people, that I might by all means save some.）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为了福音的原故，我们愿意放下自我，成为别人，明白别人吗？</a:t>
            </a:r>
          </a:p>
        </p:txBody>
      </p:sp>
    </p:spTree>
    <p:extLst>
      <p:ext uri="{BB962C8B-B14F-4D97-AF65-F5344CB8AC3E}">
        <p14:creationId xmlns:p14="http://schemas.microsoft.com/office/powerpoint/2010/main" val="612550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FDDF8-9D67-0C32-2A35-83E6E9E95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图片 8" descr="图片 8">
            <a:extLst>
              <a:ext uri="{FF2B5EF4-FFF2-40B4-BE49-F238E27FC236}">
                <a16:creationId xmlns:a16="http://schemas.microsoft.com/office/drawing/2014/main" id="{3D2AE31A-CA4F-5CBB-9324-BC07F0E206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92" name="Titel 1">
            <a:extLst>
              <a:ext uri="{FF2B5EF4-FFF2-40B4-BE49-F238E27FC236}">
                <a16:creationId xmlns:a16="http://schemas.microsoft.com/office/drawing/2014/main" id="{7AC81AE6-B6B3-2E08-0F5B-06DA3C0C5640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我们都是蒙了怜悯的罪人</a:t>
            </a:r>
          </a:p>
        </p:txBody>
      </p:sp>
      <p:sp>
        <p:nvSpPr>
          <p:cNvPr id="293" name="Inhaltsplatzhalter 2">
            <a:extLst>
              <a:ext uri="{FF2B5EF4-FFF2-40B4-BE49-F238E27FC236}">
                <a16:creationId xmlns:a16="http://schemas.microsoft.com/office/drawing/2014/main" id="{15F07B06-079C-538C-FDB5-683E961FA2B6}"/>
              </a:ext>
            </a:extLst>
          </p:cNvPr>
          <p:cNvSpPr txBox="1"/>
          <p:nvPr/>
        </p:nvSpPr>
        <p:spPr>
          <a:xfrm>
            <a:off x="379101" y="1415846"/>
            <a:ext cx="8385798" cy="3579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在爱的原则下，神引领我们要有多少地方开放？有甚至要坚持？自由的界限要怎样划分？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有一些我们看不过眼的地方，如果神仍然怜悯他，仍未作出审判，我们不用太心急，我们要知道人的眼界是有限的，我们不需要代替神去做审判者。</a:t>
            </a:r>
          </a:p>
        </p:txBody>
      </p:sp>
    </p:spTree>
    <p:extLst>
      <p:ext uri="{BB962C8B-B14F-4D97-AF65-F5344CB8AC3E}">
        <p14:creationId xmlns:p14="http://schemas.microsoft.com/office/powerpoint/2010/main" val="1012578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48D902-AF3A-F26C-2D14-632A4483F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图片 8" descr="图片 8">
            <a:extLst>
              <a:ext uri="{FF2B5EF4-FFF2-40B4-BE49-F238E27FC236}">
                <a16:creationId xmlns:a16="http://schemas.microsoft.com/office/drawing/2014/main" id="{A88772EE-A4CD-89AA-91FC-42132690B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98" name="Titel 1">
            <a:extLst>
              <a:ext uri="{FF2B5EF4-FFF2-40B4-BE49-F238E27FC236}">
                <a16:creationId xmlns:a16="http://schemas.microsoft.com/office/drawing/2014/main" id="{48AAAD80-0727-4B26-2626-A8E06E76909D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引领罪人的朋友</a:t>
            </a:r>
          </a:p>
        </p:txBody>
      </p:sp>
      <p:sp>
        <p:nvSpPr>
          <p:cNvPr id="299" name="Inhaltsplatzhalter 2">
            <a:extLst>
              <a:ext uri="{FF2B5EF4-FFF2-40B4-BE49-F238E27FC236}">
                <a16:creationId xmlns:a16="http://schemas.microsoft.com/office/drawing/2014/main" id="{9B071E4A-2755-A7EC-751F-317E101BC508}"/>
              </a:ext>
            </a:extLst>
          </p:cNvPr>
          <p:cNvSpPr txBox="1"/>
          <p:nvPr/>
        </p:nvSpPr>
        <p:spPr>
          <a:xfrm>
            <a:off x="379101" y="1415846"/>
            <a:ext cx="8385798" cy="3733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不做法利赛人，学习耶稣，与罪人成为朋友，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第一， 我们都是蒙了怜悯的罪人，我们不是审判者，交给神作审判吧，我们也学习神去怜悯人。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第二，那些与你不同的人， 愿意让你成为他们的朋友吗？</a:t>
            </a:r>
          </a:p>
        </p:txBody>
      </p:sp>
    </p:spTree>
    <p:extLst>
      <p:ext uri="{BB962C8B-B14F-4D97-AF65-F5344CB8AC3E}">
        <p14:creationId xmlns:p14="http://schemas.microsoft.com/office/powerpoint/2010/main" val="29247300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82F15B-9E40-B570-DC1D-0E81363E9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图片 8" descr="图片 8">
            <a:extLst>
              <a:ext uri="{FF2B5EF4-FFF2-40B4-BE49-F238E27FC236}">
                <a16:creationId xmlns:a16="http://schemas.microsoft.com/office/drawing/2014/main" id="{ED114C1A-5080-CDAE-A1EE-A42FDFF30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04" name="Titel 1">
            <a:extLst>
              <a:ext uri="{FF2B5EF4-FFF2-40B4-BE49-F238E27FC236}">
                <a16:creationId xmlns:a16="http://schemas.microsoft.com/office/drawing/2014/main" id="{A5C90459-95FD-4117-0F32-F64A8206744E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引领罪人的朋友</a:t>
            </a:r>
          </a:p>
        </p:txBody>
      </p:sp>
      <p:sp>
        <p:nvSpPr>
          <p:cNvPr id="305" name="Inhaltsplatzhalter 2">
            <a:extLst>
              <a:ext uri="{FF2B5EF4-FFF2-40B4-BE49-F238E27FC236}">
                <a16:creationId xmlns:a16="http://schemas.microsoft.com/office/drawing/2014/main" id="{EFC5E296-1777-9FE5-1074-AF55DDAD86F8}"/>
              </a:ext>
            </a:extLst>
          </p:cNvPr>
          <p:cNvSpPr txBox="1"/>
          <p:nvPr/>
        </p:nvSpPr>
        <p:spPr>
          <a:xfrm>
            <a:off x="379101" y="1415846"/>
            <a:ext cx="8385798" cy="3564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启应经文，出埃及记32:7-14，摩西为神的百姓祷告。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这是否也是我们可以学效的方式？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我们有多少为朋友祷告？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甚至为得罪我们的人祷告呢？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在当中我们可以经历到神的医治。</a:t>
            </a:r>
          </a:p>
        </p:txBody>
      </p:sp>
    </p:spTree>
    <p:extLst>
      <p:ext uri="{BB962C8B-B14F-4D97-AF65-F5344CB8AC3E}">
        <p14:creationId xmlns:p14="http://schemas.microsoft.com/office/powerpoint/2010/main" val="4262507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F8034-3C1F-74ED-9D69-BA06C77D0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图片 8" descr="图片 8">
            <a:extLst>
              <a:ext uri="{FF2B5EF4-FFF2-40B4-BE49-F238E27FC236}">
                <a16:creationId xmlns:a16="http://schemas.microsoft.com/office/drawing/2014/main" id="{22AE27FF-9485-5940-7DD9-6DE820B43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Titel 1">
            <a:extLst>
              <a:ext uri="{FF2B5EF4-FFF2-40B4-BE49-F238E27FC236}">
                <a16:creationId xmlns:a16="http://schemas.microsoft.com/office/drawing/2014/main" id="{F34129A9-0364-D392-A1CD-DB67AC56C2F4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引领罪人的朋友</a:t>
            </a:r>
          </a:p>
        </p:txBody>
      </p:sp>
      <p:sp>
        <p:nvSpPr>
          <p:cNvPr id="311" name="Inhaltsplatzhalter 2">
            <a:extLst>
              <a:ext uri="{FF2B5EF4-FFF2-40B4-BE49-F238E27FC236}">
                <a16:creationId xmlns:a16="http://schemas.microsoft.com/office/drawing/2014/main" id="{C54A702D-5729-063E-12F6-15FF0B79F976}"/>
              </a:ext>
            </a:extLst>
          </p:cNvPr>
          <p:cNvSpPr txBox="1"/>
          <p:nvPr/>
        </p:nvSpPr>
        <p:spPr>
          <a:xfrm>
            <a:off x="379101" y="1415846"/>
            <a:ext cx="8385798" cy="24731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摩西在埃及的宫中成长，年轻时寻找自己希伯来人的身份认同，希望挺身而出帮助同胞，却</a:t>
            </a:r>
            <a:r>
              <a:rPr sz="3094">
                <a:solidFill>
                  <a:srgbClr val="FF4015"/>
                </a:solidFill>
              </a:rPr>
              <a:t>得不到接纳</a:t>
            </a:r>
            <a:r>
              <a:rPr sz="3094"/>
              <a:t>，杀了人后，逃到旷野四十年，后来被神差遣作领袖，带领以色列人出埃及，在过程中也</a:t>
            </a:r>
            <a:r>
              <a:rPr sz="3094">
                <a:solidFill>
                  <a:srgbClr val="FF4015"/>
                </a:solidFill>
              </a:rPr>
              <a:t>经常被百姓埋怨</a:t>
            </a:r>
            <a:r>
              <a:rPr sz="3094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40003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E52D8-005F-9D7F-4D67-74AE19861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图片 8" descr="图片 8">
            <a:extLst>
              <a:ext uri="{FF2B5EF4-FFF2-40B4-BE49-F238E27FC236}">
                <a16:creationId xmlns:a16="http://schemas.microsoft.com/office/drawing/2014/main" id="{53F167EB-0589-BF28-88A6-DFA8547544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Titel 1">
            <a:extLst>
              <a:ext uri="{FF2B5EF4-FFF2-40B4-BE49-F238E27FC236}">
                <a16:creationId xmlns:a16="http://schemas.microsoft.com/office/drawing/2014/main" id="{6CAF852E-2355-5DF8-2954-2B4EF1F91F0D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引领罪人的朋友</a:t>
            </a:r>
          </a:p>
        </p:txBody>
      </p:sp>
      <p:sp>
        <p:nvSpPr>
          <p:cNvPr id="317" name="Inhaltsplatzhalter 2">
            <a:extLst>
              <a:ext uri="{FF2B5EF4-FFF2-40B4-BE49-F238E27FC236}">
                <a16:creationId xmlns:a16="http://schemas.microsoft.com/office/drawing/2014/main" id="{61807DE1-FBBF-46D4-3530-E1AE8F799A96}"/>
              </a:ext>
            </a:extLst>
          </p:cNvPr>
          <p:cNvSpPr txBox="1"/>
          <p:nvPr/>
        </p:nvSpPr>
        <p:spPr>
          <a:xfrm>
            <a:off x="379101" y="1415846"/>
            <a:ext cx="8385798" cy="2949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摩西带领以色列人与神立约，以色列人又回去</a:t>
            </a:r>
            <a:r>
              <a:rPr sz="3094">
                <a:solidFill>
                  <a:srgbClr val="FF4015"/>
                </a:solidFill>
              </a:rPr>
              <a:t>拜偶象，激怒神</a:t>
            </a:r>
            <a:r>
              <a:rPr sz="3094"/>
              <a:t>，神甚至想要灭绝他们，不再记念和亚伯拉罕、以撒、以色列所立的约，</a:t>
            </a:r>
            <a:r>
              <a:rPr sz="3094">
                <a:solidFill>
                  <a:srgbClr val="FF4015"/>
                </a:solidFill>
              </a:rPr>
              <a:t>神的愤怒，是显出神对违背约的公义要求</a:t>
            </a:r>
            <a:r>
              <a:rPr sz="3094"/>
              <a:t>。但在这时，摩西却起了</a:t>
            </a:r>
            <a:r>
              <a:rPr sz="3094">
                <a:solidFill>
                  <a:srgbClr val="FF4015"/>
                </a:solidFill>
              </a:rPr>
              <a:t>中保的角色，替以色列人祈求赦免。</a:t>
            </a:r>
          </a:p>
        </p:txBody>
      </p:sp>
    </p:spTree>
    <p:extLst>
      <p:ext uri="{BB962C8B-B14F-4D97-AF65-F5344CB8AC3E}">
        <p14:creationId xmlns:p14="http://schemas.microsoft.com/office/powerpoint/2010/main" val="1830341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034A1-2DC6-802B-872A-2DA674EB3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图片 8" descr="图片 8">
            <a:extLst>
              <a:ext uri="{FF2B5EF4-FFF2-40B4-BE49-F238E27FC236}">
                <a16:creationId xmlns:a16="http://schemas.microsoft.com/office/drawing/2014/main" id="{AE1030D5-8290-A564-9835-6AA863A3A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Titel 1">
            <a:extLst>
              <a:ext uri="{FF2B5EF4-FFF2-40B4-BE49-F238E27FC236}">
                <a16:creationId xmlns:a16="http://schemas.microsoft.com/office/drawing/2014/main" id="{081DB344-7681-0AD6-5345-2407CA3EE477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引言</a:t>
            </a:r>
          </a:p>
        </p:txBody>
      </p:sp>
      <p:sp>
        <p:nvSpPr>
          <p:cNvPr id="161" name="Inhaltsplatzhalter 2">
            <a:extLst>
              <a:ext uri="{FF2B5EF4-FFF2-40B4-BE49-F238E27FC236}">
                <a16:creationId xmlns:a16="http://schemas.microsoft.com/office/drawing/2014/main" id="{D22B9AD3-8C86-80D9-B4B9-AE09EE59FE17}"/>
              </a:ext>
            </a:extLst>
          </p:cNvPr>
          <p:cNvSpPr txBox="1"/>
          <p:nvPr/>
        </p:nvSpPr>
        <p:spPr>
          <a:xfrm>
            <a:off x="379101" y="1415846"/>
            <a:ext cx="8385798" cy="2458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讲题「罪人的朋友」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想起犯了法律的人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罪疚感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自卑感</a:t>
            </a:r>
          </a:p>
        </p:txBody>
      </p:sp>
    </p:spTree>
    <p:extLst>
      <p:ext uri="{BB962C8B-B14F-4D97-AF65-F5344CB8AC3E}">
        <p14:creationId xmlns:p14="http://schemas.microsoft.com/office/powerpoint/2010/main" val="11995577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29B7D-0D51-F1F1-700C-CB2E86FA7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图片 8" descr="图片 8">
            <a:extLst>
              <a:ext uri="{FF2B5EF4-FFF2-40B4-BE49-F238E27FC236}">
                <a16:creationId xmlns:a16="http://schemas.microsoft.com/office/drawing/2014/main" id="{2BD8A333-5333-B1A7-0BA9-AAE2E8B9D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22" name="Titel 1">
            <a:extLst>
              <a:ext uri="{FF2B5EF4-FFF2-40B4-BE49-F238E27FC236}">
                <a16:creationId xmlns:a16="http://schemas.microsoft.com/office/drawing/2014/main" id="{795B7CC7-A6DF-25F6-54B5-9DAC585F4903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引领罪人的朋友</a:t>
            </a:r>
          </a:p>
        </p:txBody>
      </p:sp>
      <p:sp>
        <p:nvSpPr>
          <p:cNvPr id="323" name="Inhaltsplatzhalter 2">
            <a:extLst>
              <a:ext uri="{FF2B5EF4-FFF2-40B4-BE49-F238E27FC236}">
                <a16:creationId xmlns:a16="http://schemas.microsoft.com/office/drawing/2014/main" id="{593E3EFA-77EC-7EDB-980E-4BB766080648}"/>
              </a:ext>
            </a:extLst>
          </p:cNvPr>
          <p:cNvSpPr txBox="1"/>
          <p:nvPr/>
        </p:nvSpPr>
        <p:spPr>
          <a:xfrm>
            <a:off x="379101" y="1415845"/>
            <a:ext cx="8385798" cy="3733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摩西的生命、灵性，是经历了神的安慰和医治，他成了谦和的人。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在民12:3，耶和华说到摩西的为人，「3摩西为人极其谦和，胜过地面上的任何人。」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在面对别人对他娶古实女子的批评，他也不用为自己申张，交给神作判断，摩西甚至为批评他的米利暗向神祈求医治。（民12章）</a:t>
            </a:r>
          </a:p>
        </p:txBody>
      </p:sp>
    </p:spTree>
    <p:extLst>
      <p:ext uri="{BB962C8B-B14F-4D97-AF65-F5344CB8AC3E}">
        <p14:creationId xmlns:p14="http://schemas.microsoft.com/office/powerpoint/2010/main" val="42581619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57D2E-06E3-FE2A-04A1-BBCEEA744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图片 8" descr="图片 8">
            <a:extLst>
              <a:ext uri="{FF2B5EF4-FFF2-40B4-BE49-F238E27FC236}">
                <a16:creationId xmlns:a16="http://schemas.microsoft.com/office/drawing/2014/main" id="{16532F24-07B7-5CEF-26A9-B1A02BED7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Titel 1">
            <a:extLst>
              <a:ext uri="{FF2B5EF4-FFF2-40B4-BE49-F238E27FC236}">
                <a16:creationId xmlns:a16="http://schemas.microsoft.com/office/drawing/2014/main" id="{3066310E-4364-6990-8796-27BAF7617AB3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引领罪人的朋友</a:t>
            </a:r>
          </a:p>
        </p:txBody>
      </p:sp>
      <p:sp>
        <p:nvSpPr>
          <p:cNvPr id="329" name="Inhaltsplatzhalter 2">
            <a:extLst>
              <a:ext uri="{FF2B5EF4-FFF2-40B4-BE49-F238E27FC236}">
                <a16:creationId xmlns:a16="http://schemas.microsoft.com/office/drawing/2014/main" id="{97F3BAE0-88E8-EB40-ECFD-31AE73084357}"/>
              </a:ext>
            </a:extLst>
          </p:cNvPr>
          <p:cNvSpPr txBox="1"/>
          <p:nvPr/>
        </p:nvSpPr>
        <p:spPr>
          <a:xfrm>
            <a:off x="379101" y="1415845"/>
            <a:ext cx="8385798" cy="3103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强如摩西，也不是人人都接纳他，欢迎他，但摩西将自己的生命，摆在神的手中，让神使用，他为人祷告。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在人看到神与他同在的时候，让愿意让摩西带领他们，而是让自己的生命，成为神工作的出口，神赐福施恩的器皿。</a:t>
            </a:r>
          </a:p>
        </p:txBody>
      </p:sp>
    </p:spTree>
    <p:extLst>
      <p:ext uri="{BB962C8B-B14F-4D97-AF65-F5344CB8AC3E}">
        <p14:creationId xmlns:p14="http://schemas.microsoft.com/office/powerpoint/2010/main" val="13459526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02F7F-116E-A6BF-52ED-3B57C9C2F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" name="图片 8" descr="图片 8">
            <a:extLst>
              <a:ext uri="{FF2B5EF4-FFF2-40B4-BE49-F238E27FC236}">
                <a16:creationId xmlns:a16="http://schemas.microsoft.com/office/drawing/2014/main" id="{55EA493B-96E0-2D36-9F47-D4C0B47A0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Titel 1">
            <a:extLst>
              <a:ext uri="{FF2B5EF4-FFF2-40B4-BE49-F238E27FC236}">
                <a16:creationId xmlns:a16="http://schemas.microsoft.com/office/drawing/2014/main" id="{E4D4350E-CDED-B32C-B6A3-3FA59F373089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总结</a:t>
            </a:r>
          </a:p>
        </p:txBody>
      </p:sp>
      <p:sp>
        <p:nvSpPr>
          <p:cNvPr id="335" name="Inhaltsplatzhalter 2">
            <a:extLst>
              <a:ext uri="{FF2B5EF4-FFF2-40B4-BE49-F238E27FC236}">
                <a16:creationId xmlns:a16="http://schemas.microsoft.com/office/drawing/2014/main" id="{7376EC6D-2B84-7757-C8C8-38A5F0CA5B33}"/>
              </a:ext>
            </a:extLst>
          </p:cNvPr>
          <p:cNvSpPr txBox="1"/>
          <p:nvPr/>
        </p:nvSpPr>
        <p:spPr>
          <a:xfrm>
            <a:off x="379101" y="1415845"/>
            <a:ext cx="8385798" cy="3733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今天的世界是充满了罪恶，在敌对的分裂当中的世界，神让基督徒在当中有角色。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正如天父差派耶稣到世上，作罪人的朋友。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耶稣说：「一个罪人悔改，在天上也要这样为他欢喜，较比为九十九个不用悔改的义人欢喜更大。」又说：「一个罪人悔改，在神的使者面前也是这样为他欢喜。」</a:t>
            </a:r>
          </a:p>
        </p:txBody>
      </p:sp>
    </p:spTree>
    <p:extLst>
      <p:ext uri="{BB962C8B-B14F-4D97-AF65-F5344CB8AC3E}">
        <p14:creationId xmlns:p14="http://schemas.microsoft.com/office/powerpoint/2010/main" val="15006767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8267F-C5E0-663E-CE50-90376235D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图片 8" descr="图片 8">
            <a:extLst>
              <a:ext uri="{FF2B5EF4-FFF2-40B4-BE49-F238E27FC236}">
                <a16:creationId xmlns:a16="http://schemas.microsoft.com/office/drawing/2014/main" id="{9415BA89-2F46-0808-14FC-A8C94D2703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Titel 1">
            <a:extLst>
              <a:ext uri="{FF2B5EF4-FFF2-40B4-BE49-F238E27FC236}">
                <a16:creationId xmlns:a16="http://schemas.microsoft.com/office/drawing/2014/main" id="{3072B31B-C276-361F-D0B9-0AF383949D21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总结</a:t>
            </a:r>
          </a:p>
        </p:txBody>
      </p:sp>
      <p:sp>
        <p:nvSpPr>
          <p:cNvPr id="341" name="Inhaltsplatzhalter 2">
            <a:extLst>
              <a:ext uri="{FF2B5EF4-FFF2-40B4-BE49-F238E27FC236}">
                <a16:creationId xmlns:a16="http://schemas.microsoft.com/office/drawing/2014/main" id="{9EC0BC69-B6AB-6434-A8CA-7686F21F5FA8}"/>
              </a:ext>
            </a:extLst>
          </p:cNvPr>
          <p:cNvSpPr txBox="1"/>
          <p:nvPr/>
        </p:nvSpPr>
        <p:spPr>
          <a:xfrm>
            <a:off x="379101" y="1415845"/>
            <a:ext cx="8385798" cy="262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付上门徒的代价，要学效耶稣成为罪人的朋友，这需要我们的生命的改变。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第一， 我们都是蒙了怜悯的罪人，我们不是审判者，交给神作审判吧，我们也学习神去怜悯人。</a:t>
            </a:r>
          </a:p>
        </p:txBody>
      </p:sp>
    </p:spTree>
    <p:extLst>
      <p:ext uri="{BB962C8B-B14F-4D97-AF65-F5344CB8AC3E}">
        <p14:creationId xmlns:p14="http://schemas.microsoft.com/office/powerpoint/2010/main" val="366914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69CE95-479B-3190-C3EC-FA0C11167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" name="图片 8" descr="图片 8">
            <a:extLst>
              <a:ext uri="{FF2B5EF4-FFF2-40B4-BE49-F238E27FC236}">
                <a16:creationId xmlns:a16="http://schemas.microsoft.com/office/drawing/2014/main" id="{E1C99EFB-FF45-2601-B383-84D0CD3E4E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46" name="Titel 1">
            <a:extLst>
              <a:ext uri="{FF2B5EF4-FFF2-40B4-BE49-F238E27FC236}">
                <a16:creationId xmlns:a16="http://schemas.microsoft.com/office/drawing/2014/main" id="{D57B8C99-FE36-4199-9953-8447B77CE89D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总结</a:t>
            </a:r>
          </a:p>
        </p:txBody>
      </p:sp>
      <p:sp>
        <p:nvSpPr>
          <p:cNvPr id="347" name="Inhaltsplatzhalter 2">
            <a:extLst>
              <a:ext uri="{FF2B5EF4-FFF2-40B4-BE49-F238E27FC236}">
                <a16:creationId xmlns:a16="http://schemas.microsoft.com/office/drawing/2014/main" id="{E37611A6-95AA-9656-031F-6198624C7AE4}"/>
              </a:ext>
            </a:extLst>
          </p:cNvPr>
          <p:cNvSpPr txBox="1"/>
          <p:nvPr/>
        </p:nvSpPr>
        <p:spPr>
          <a:xfrm>
            <a:off x="379101" y="1415846"/>
            <a:ext cx="8385798" cy="467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第二，那些与你不同的人， 愿意让成为他们的朋友吗？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我们可以学效摩西的方式？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我们有多少为朋友祷告？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甚至为得罪我们的人祷告呢？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在当中我们可以经历到神的医治。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在我们为人祷告的时候，自己的生命将要成为神工作的出口，神赐福施恩的器皿。</a:t>
            </a:r>
          </a:p>
        </p:txBody>
      </p:sp>
    </p:spTree>
    <p:extLst>
      <p:ext uri="{BB962C8B-B14F-4D97-AF65-F5344CB8AC3E}">
        <p14:creationId xmlns:p14="http://schemas.microsoft.com/office/powerpoint/2010/main" val="387496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227E7-75C2-42BA-9983-9766902A6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图片 8" descr="图片 8">
            <a:extLst>
              <a:ext uri="{FF2B5EF4-FFF2-40B4-BE49-F238E27FC236}">
                <a16:creationId xmlns:a16="http://schemas.microsoft.com/office/drawing/2014/main" id="{3764E3FF-48C1-2184-F8E7-09F3A7F3F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Titel 1">
            <a:extLst>
              <a:ext uri="{FF2B5EF4-FFF2-40B4-BE49-F238E27FC236}">
                <a16:creationId xmlns:a16="http://schemas.microsoft.com/office/drawing/2014/main" id="{D1FC0C09-01A6-1C49-8D42-EAE644FA97EF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引言</a:t>
            </a:r>
          </a:p>
        </p:txBody>
      </p:sp>
      <p:sp>
        <p:nvSpPr>
          <p:cNvPr id="167" name="Inhaltsplatzhalter 2">
            <a:extLst>
              <a:ext uri="{FF2B5EF4-FFF2-40B4-BE49-F238E27FC236}">
                <a16:creationId xmlns:a16="http://schemas.microsoft.com/office/drawing/2014/main" id="{6F458187-211B-24BC-3FE8-A85BA4115A27}"/>
              </a:ext>
            </a:extLst>
          </p:cNvPr>
          <p:cNvSpPr txBox="1"/>
          <p:nvPr/>
        </p:nvSpPr>
        <p:spPr>
          <a:xfrm>
            <a:off x="379101" y="1415845"/>
            <a:ext cx="8385798" cy="3733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各样的标签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你会怎样去为自己定位呢？华人？基督徒？学者？专业人士？生意人？</a:t>
            </a:r>
          </a:p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又有一些标签，相对负面的，失业人士！躺平人士！精神病人！单亲人士！穷人！难民！同性恋！变性人！甚至在现今的政治、意识形态中，也分为左派、右派、法西斯。</a:t>
            </a:r>
          </a:p>
        </p:txBody>
      </p:sp>
    </p:spTree>
    <p:extLst>
      <p:ext uri="{BB962C8B-B14F-4D97-AF65-F5344CB8AC3E}">
        <p14:creationId xmlns:p14="http://schemas.microsoft.com/office/powerpoint/2010/main" val="792019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63679-7DD3-A827-554F-0A81BD808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图片 8" descr="图片 8">
            <a:extLst>
              <a:ext uri="{FF2B5EF4-FFF2-40B4-BE49-F238E27FC236}">
                <a16:creationId xmlns:a16="http://schemas.microsoft.com/office/drawing/2014/main" id="{DA6232F1-E89F-CE43-5F30-14DC1D6A4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Titel 1">
            <a:extLst>
              <a:ext uri="{FF2B5EF4-FFF2-40B4-BE49-F238E27FC236}">
                <a16:creationId xmlns:a16="http://schemas.microsoft.com/office/drawing/2014/main" id="{01E514FA-5146-192E-3C9C-DEA14118C69A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173" name="Inhaltsplatzhalter 2">
            <a:extLst>
              <a:ext uri="{FF2B5EF4-FFF2-40B4-BE49-F238E27FC236}">
                <a16:creationId xmlns:a16="http://schemas.microsoft.com/office/drawing/2014/main" id="{B5CBFA25-2119-AD0C-65B2-BEF9D59822E4}"/>
              </a:ext>
            </a:extLst>
          </p:cNvPr>
          <p:cNvSpPr txBox="1"/>
          <p:nvPr/>
        </p:nvSpPr>
        <p:spPr>
          <a:xfrm>
            <a:off x="379101" y="1415846"/>
            <a:ext cx="8385798" cy="1996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路加福音15章1-2节，「1众税吏和罪人都挨近耶稣，要听他讲道。2法利赛人和文士私下议论说：「这个人接待罪人，又同他们吃饭。」</a:t>
            </a:r>
          </a:p>
        </p:txBody>
      </p:sp>
    </p:spTree>
    <p:extLst>
      <p:ext uri="{BB962C8B-B14F-4D97-AF65-F5344CB8AC3E}">
        <p14:creationId xmlns:p14="http://schemas.microsoft.com/office/powerpoint/2010/main" val="341017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00827-314E-662D-2CDF-889E09A3B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图片 8" descr="图片 8">
            <a:extLst>
              <a:ext uri="{FF2B5EF4-FFF2-40B4-BE49-F238E27FC236}">
                <a16:creationId xmlns:a16="http://schemas.microsoft.com/office/drawing/2014/main" id="{6262791B-ED0E-80EA-F00B-94E42107E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Titel 1">
            <a:extLst>
              <a:ext uri="{FF2B5EF4-FFF2-40B4-BE49-F238E27FC236}">
                <a16:creationId xmlns:a16="http://schemas.microsoft.com/office/drawing/2014/main" id="{613C7635-F852-DA30-0C43-9F743DA962D2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179" name="Inhaltsplatzhalter 2">
            <a:extLst>
              <a:ext uri="{FF2B5EF4-FFF2-40B4-BE49-F238E27FC236}">
                <a16:creationId xmlns:a16="http://schemas.microsoft.com/office/drawing/2014/main" id="{ADC6D109-E180-584D-E8AC-8C5B8202BB55}"/>
              </a:ext>
            </a:extLst>
          </p:cNvPr>
          <p:cNvSpPr txBox="1"/>
          <p:nvPr/>
        </p:nvSpPr>
        <p:spPr>
          <a:xfrm>
            <a:off x="379101" y="1415846"/>
            <a:ext cx="8385798" cy="1996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路加福音15章1-2节，「1众</a:t>
            </a:r>
            <a:r>
              <a:rPr sz="3094">
                <a:solidFill>
                  <a:srgbClr val="FF4015"/>
                </a:solidFill>
              </a:rPr>
              <a:t>税吏</a:t>
            </a:r>
            <a:r>
              <a:rPr sz="3094"/>
              <a:t>和罪人都挨近耶稣，要听他讲道。2法利赛人和文士私下议论说：「这个人接待罪人，又同他们吃饭。」</a:t>
            </a:r>
          </a:p>
        </p:txBody>
      </p:sp>
    </p:spTree>
    <p:extLst>
      <p:ext uri="{BB962C8B-B14F-4D97-AF65-F5344CB8AC3E}">
        <p14:creationId xmlns:p14="http://schemas.microsoft.com/office/powerpoint/2010/main" val="2759294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F5B4A-A449-4DBD-54A3-EA1F04FD94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图片 8" descr="图片 8">
            <a:extLst>
              <a:ext uri="{FF2B5EF4-FFF2-40B4-BE49-F238E27FC236}">
                <a16:creationId xmlns:a16="http://schemas.microsoft.com/office/drawing/2014/main" id="{0287FB5A-5492-5443-0C23-71F7AC40F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Titel 1">
            <a:extLst>
              <a:ext uri="{FF2B5EF4-FFF2-40B4-BE49-F238E27FC236}">
                <a16:creationId xmlns:a16="http://schemas.microsoft.com/office/drawing/2014/main" id="{41564D3C-4A1A-EBF6-8658-3710C1CF7F39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185" name="Inhaltsplatzhalter 2">
            <a:extLst>
              <a:ext uri="{FF2B5EF4-FFF2-40B4-BE49-F238E27FC236}">
                <a16:creationId xmlns:a16="http://schemas.microsoft.com/office/drawing/2014/main" id="{8FA394B6-B18C-6A9C-81AF-E62E4FF6FE68}"/>
              </a:ext>
            </a:extLst>
          </p:cNvPr>
          <p:cNvSpPr txBox="1"/>
          <p:nvPr/>
        </p:nvSpPr>
        <p:spPr>
          <a:xfrm>
            <a:off x="379101" y="1415846"/>
            <a:ext cx="8385798" cy="1996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路加福音15章1-2节，「1众税吏和</a:t>
            </a:r>
            <a:r>
              <a:rPr sz="3094">
                <a:solidFill>
                  <a:srgbClr val="FF4015"/>
                </a:solidFill>
              </a:rPr>
              <a:t>罪人</a:t>
            </a:r>
            <a:r>
              <a:rPr sz="3094"/>
              <a:t>都挨近耶稣，要听他讲道。2法利赛人和文士私下议论说：「这个人接待罪人，又同他们吃饭。」</a:t>
            </a:r>
          </a:p>
        </p:txBody>
      </p:sp>
    </p:spTree>
    <p:extLst>
      <p:ext uri="{BB962C8B-B14F-4D97-AF65-F5344CB8AC3E}">
        <p14:creationId xmlns:p14="http://schemas.microsoft.com/office/powerpoint/2010/main" val="367140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2FA30-60D4-D882-E73E-684E38409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图片 8" descr="图片 8">
            <a:extLst>
              <a:ext uri="{FF2B5EF4-FFF2-40B4-BE49-F238E27FC236}">
                <a16:creationId xmlns:a16="http://schemas.microsoft.com/office/drawing/2014/main" id="{CAC02F40-2521-BFAE-893F-3BA98A820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Titel 1">
            <a:extLst>
              <a:ext uri="{FF2B5EF4-FFF2-40B4-BE49-F238E27FC236}">
                <a16:creationId xmlns:a16="http://schemas.microsoft.com/office/drawing/2014/main" id="{F11B1954-98DB-A3FA-DA6A-5F79BA783B9C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191" name="Inhaltsplatzhalter 2">
            <a:extLst>
              <a:ext uri="{FF2B5EF4-FFF2-40B4-BE49-F238E27FC236}">
                <a16:creationId xmlns:a16="http://schemas.microsoft.com/office/drawing/2014/main" id="{DBDC80A4-D3E3-594A-E248-2891B60C466C}"/>
              </a:ext>
            </a:extLst>
          </p:cNvPr>
          <p:cNvSpPr txBox="1"/>
          <p:nvPr/>
        </p:nvSpPr>
        <p:spPr>
          <a:xfrm>
            <a:off x="379101" y="1415846"/>
            <a:ext cx="8385798" cy="1996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路加福音15章1-2节，「1众税吏和罪人都挨近耶稣，要听他讲道。2法利赛人和文士私下议论说：「这个人接待罪人，又</a:t>
            </a:r>
            <a:r>
              <a:rPr sz="3094">
                <a:solidFill>
                  <a:srgbClr val="FF4015"/>
                </a:solidFill>
              </a:rPr>
              <a:t>同他们吃饭</a:t>
            </a:r>
            <a:r>
              <a:rPr sz="3094"/>
              <a:t>。」</a:t>
            </a:r>
          </a:p>
        </p:txBody>
      </p:sp>
    </p:spTree>
    <p:extLst>
      <p:ext uri="{BB962C8B-B14F-4D97-AF65-F5344CB8AC3E}">
        <p14:creationId xmlns:p14="http://schemas.microsoft.com/office/powerpoint/2010/main" val="322285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A22B2-EB4E-529F-2475-D70D8BB09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图片 8" descr="图片 8">
            <a:extLst>
              <a:ext uri="{FF2B5EF4-FFF2-40B4-BE49-F238E27FC236}">
                <a16:creationId xmlns:a16="http://schemas.microsoft.com/office/drawing/2014/main" id="{43EB5D3D-10AA-EAA3-5ADA-553D90E1D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itel 1">
            <a:extLst>
              <a:ext uri="{FF2B5EF4-FFF2-40B4-BE49-F238E27FC236}">
                <a16:creationId xmlns:a16="http://schemas.microsoft.com/office/drawing/2014/main" id="{E619A871-4122-BB1E-05E2-68102CBF8860}"/>
              </a:ext>
            </a:extLst>
          </p:cNvPr>
          <p:cNvSpPr txBox="1"/>
          <p:nvPr/>
        </p:nvSpPr>
        <p:spPr>
          <a:xfrm>
            <a:off x="1092467" y="224902"/>
            <a:ext cx="6538269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 defTabSz="650240">
              <a:lnSpc>
                <a:spcPct val="90000"/>
              </a:lnSpc>
              <a:spcBef>
                <a:spcPts val="0"/>
              </a:spcBef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sz="4078"/>
              <a:t>耶稣和罪人在一起</a:t>
            </a:r>
          </a:p>
        </p:txBody>
      </p:sp>
      <p:sp>
        <p:nvSpPr>
          <p:cNvPr id="197" name="Inhaltsplatzhalter 2">
            <a:extLst>
              <a:ext uri="{FF2B5EF4-FFF2-40B4-BE49-F238E27FC236}">
                <a16:creationId xmlns:a16="http://schemas.microsoft.com/office/drawing/2014/main" id="{FCC7A51E-88E7-6030-CFD3-36A0AD750518}"/>
              </a:ext>
            </a:extLst>
          </p:cNvPr>
          <p:cNvSpPr txBox="1"/>
          <p:nvPr/>
        </p:nvSpPr>
        <p:spPr>
          <a:xfrm>
            <a:off x="379101" y="1415846"/>
            <a:ext cx="8385798" cy="1996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marL="578059" lvl="1" indent="-310177" defTabSz="914367">
              <a:spcBef>
                <a:spcPts val="1195"/>
              </a:spcBef>
              <a:buSzPct val="100000"/>
              <a:buChar char="•"/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/>
              <a:t>路加福音15章1-2节，「1众税吏和罪人都挨近耶稣，要听他讲道。2</a:t>
            </a:r>
            <a:r>
              <a:rPr sz="3094">
                <a:solidFill>
                  <a:srgbClr val="FF4015"/>
                </a:solidFill>
              </a:rPr>
              <a:t>法利赛人和文士私下议论</a:t>
            </a:r>
            <a:r>
              <a:rPr sz="3094"/>
              <a:t>说：「这个人接待罪人，又同他们吃饭。」</a:t>
            </a:r>
          </a:p>
        </p:txBody>
      </p:sp>
    </p:spTree>
    <p:extLst>
      <p:ext uri="{BB962C8B-B14F-4D97-AF65-F5344CB8AC3E}">
        <p14:creationId xmlns:p14="http://schemas.microsoft.com/office/powerpoint/2010/main" val="232213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846</Words>
  <Application>Microsoft Office PowerPoint</Application>
  <PresentationFormat>Bildschirmpräsentation (4:3)</PresentationFormat>
  <Paragraphs>183</Paragraphs>
  <Slides>34</Slides>
  <Notes>34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37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785</cp:revision>
  <dcterms:created xsi:type="dcterms:W3CDTF">2023-03-17T14:22:59Z</dcterms:created>
  <dcterms:modified xsi:type="dcterms:W3CDTF">2025-09-15T21:26:38Z</dcterms:modified>
</cp:coreProperties>
</file>