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2349" r:id="rId2"/>
    <p:sldId id="22362" r:id="rId3"/>
    <p:sldId id="22363" r:id="rId4"/>
    <p:sldId id="22364" r:id="rId5"/>
    <p:sldId id="22365" r:id="rId6"/>
    <p:sldId id="22366" r:id="rId7"/>
    <p:sldId id="22367" r:id="rId8"/>
    <p:sldId id="22368" r:id="rId9"/>
    <p:sldId id="22369" r:id="rId10"/>
    <p:sldId id="22370" r:id="rId11"/>
    <p:sldId id="22371" r:id="rId12"/>
    <p:sldId id="22372" r:id="rId13"/>
    <p:sldId id="22373" r:id="rId14"/>
    <p:sldId id="22374" r:id="rId15"/>
    <p:sldId id="223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6" autoAdjust="0"/>
    <p:restoredTop sz="90141" autoAdjust="0"/>
  </p:normalViewPr>
  <p:slideViewPr>
    <p:cSldViewPr snapToGrid="0">
      <p:cViewPr varScale="1">
        <p:scale>
          <a:sx n="146" d="100"/>
          <a:sy n="146" d="100"/>
        </p:scale>
        <p:origin x="21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2025/10/21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0567D-FA16-A583-53AA-65CF03047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770E97-20B1-E9E5-C249-C152C9611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02728F-3C8E-2D7A-859B-CBB564ED4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50CC1-6E01-7791-9BB8-D0F0F8F29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659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A8DC-EB87-E664-EC3B-00F0A418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6043EA-CF96-802C-0A42-A50F16FBD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D781BD-2EF9-C96A-188F-4E7445B05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07FEA3-5680-E9CF-3817-DDED1DD8A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566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5D6B-068A-FE0B-5A94-83853061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80C265-3B08-2127-BD32-89372C2AC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3AB2C0-39E8-B988-ABFA-EA6C38CC9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BEDFFB-9373-E00B-4629-FC572AA77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01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1FE1-A981-848C-A060-3233FD02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7C12D-5234-F81B-EDD3-3F464231C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F74617-AA4B-DD4D-AFC7-55B0265F6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FD9EE5-28E9-19FB-5842-1F14DC275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911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99A7D-C5BC-C938-100E-B6CAC032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15444B-3149-CC42-7971-F21A743CD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AC72FC-E6B9-BF43-B50A-F762D195D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5DEF77-5AFB-98B3-8696-7A2AC27BD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36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EA49-DD37-B297-85C6-EF301B2A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66CF0C-C60A-D897-83E6-EE72A76EB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E74FC9-648A-33DA-0C83-38DE236D1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1FC459-FD60-9285-C32D-11C36C1E0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47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EB784-2089-7EB6-D4FF-50BB4FA0F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75702A-5253-2F24-5AFD-E49000937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E2822C-8685-ED42-5520-3ED0FABF9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33083-EFEE-BCEA-354F-4D7916C45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820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C3C9-31F2-1114-980F-E1AB6842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50469D-3F4B-C77F-DD1C-ED1DCFF17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AA3D77-0328-0613-57AE-9F8A8134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AD5F21-12A9-55E9-77ED-78C0E45E1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026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ED9E8-598D-6697-19CE-A14DD7DA9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2F0313-FBA7-E81B-6B12-ECE9699BB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0DDBCB6-093C-A6E4-48F8-6F747FB9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92EB73-CDBA-AA90-B9B1-F5FA30EF2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800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D85B8-C408-AD13-AEF4-45F69974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BB717A-6BAD-264C-2757-1B0A1F8BE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28A126-E564-5FD1-EC66-9CD44C167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B7804F-1E78-B1D5-0D97-477D1C7A6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511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9D5FD-9E0C-051E-3D7A-61671754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9CAE25-849D-0449-9262-B7E40B464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CB782B-CBB8-E04B-879D-E33DC604B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85C904-4611-7592-CDC4-AF8BC527F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04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EFBE-0B79-0E54-D90E-B9B72433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6EC41D-6032-0047-BF9C-09CA937C0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3072D9-7658-B800-F162-1D8A62B0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ABA145-47A7-5755-CA9D-E307C7FCF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1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930F-AC33-0249-4EA6-E15180799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BB8B19-F7E7-5FDA-5081-3EBD0232B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9A5696-BE19-B291-A07B-F38A16FF4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E5926C-44D8-E507-4229-2D025A324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26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3711-CFAC-2CF7-2973-CFE1A6004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B95A3A-047F-3FE2-C7E6-000E389A4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72585-D3AD-7352-345D-50C076110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295188-BBEE-8975-7053-910CA818A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674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3BD2-E3C1-1F39-2A09-45506A5F5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CD2690-1E99-7F15-C2A9-1AC476E18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5EC365-F1CC-0927-A6AE-48B9C5A27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62E620-5A43-CAFB-0B47-4D7BD47F0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2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2025/10/21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4D083-7646-6FF7-8830-32C4F086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524405F-A8CD-0D24-7523-94A3D84CA4A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0DE6E58-517B-29D0-2972-AEA6C7A05E3D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和而不同的任务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8A721E8-BEE4-8F15-9CD4-AA4DDDC99EDE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道：葉欣華 牧師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经文：加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2:1-10</a:t>
            </a:r>
          </a:p>
        </p:txBody>
      </p:sp>
    </p:spTree>
    <p:extLst>
      <p:ext uri="{BB962C8B-B14F-4D97-AF65-F5344CB8AC3E}">
        <p14:creationId xmlns:p14="http://schemas.microsoft.com/office/powerpoint/2010/main" val="26746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48DA-0E4D-BCBF-5304-9166B722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EE9E2D7-4BB0-D1E6-2373-65BB567DFE1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领袖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6~9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群組 4">
            <a:extLst>
              <a:ext uri="{FF2B5EF4-FFF2-40B4-BE49-F238E27FC236}">
                <a16:creationId xmlns:a16="http://schemas.microsoft.com/office/drawing/2014/main" id="{AC361D34-3926-574B-415E-B7B0A442D97B}"/>
              </a:ext>
            </a:extLst>
          </p:cNvPr>
          <p:cNvGrpSpPr/>
          <p:nvPr/>
        </p:nvGrpSpPr>
        <p:grpSpPr>
          <a:xfrm>
            <a:off x="-548640" y="1106907"/>
            <a:ext cx="10460736" cy="5751094"/>
            <a:chOff x="-661477" y="-1147864"/>
            <a:chExt cx="13813273" cy="8285417"/>
          </a:xfrm>
        </p:grpSpPr>
        <p:pic>
          <p:nvPicPr>
            <p:cNvPr id="3" name="圖片 3">
              <a:extLst>
                <a:ext uri="{FF2B5EF4-FFF2-40B4-BE49-F238E27FC236}">
                  <a16:creationId xmlns:a16="http://schemas.microsoft.com/office/drawing/2014/main" id="{CA23ADD5-3BC8-250F-08DC-631674C26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765"/>
            <a:stretch/>
          </p:blipFill>
          <p:spPr>
            <a:xfrm>
              <a:off x="0" y="-1147864"/>
              <a:ext cx="12192000" cy="6422238"/>
            </a:xfrm>
            <a:prstGeom prst="rect">
              <a:avLst/>
            </a:prstGeom>
          </p:spPr>
        </p:pic>
        <p:pic>
          <p:nvPicPr>
            <p:cNvPr id="7" name="圖片 10">
              <a:extLst>
                <a:ext uri="{FF2B5EF4-FFF2-40B4-BE49-F238E27FC236}">
                  <a16:creationId xmlns:a16="http://schemas.microsoft.com/office/drawing/2014/main" id="{EB10620A-7A6F-7BF2-9293-6A1F896DC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469" t="48702" r="-6116"/>
            <a:stretch/>
          </p:blipFill>
          <p:spPr>
            <a:xfrm>
              <a:off x="-661477" y="2008430"/>
              <a:ext cx="13813273" cy="5129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投影片編號版面配置區 35">
            <a:extLst>
              <a:ext uri="{FF2B5EF4-FFF2-40B4-BE49-F238E27FC236}">
                <a16:creationId xmlns:a16="http://schemas.microsoft.com/office/drawing/2014/main" id="{446FADDB-1322-70D9-24D3-7A3A47C9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008" y="6455715"/>
            <a:ext cx="2077415" cy="253442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10</a:t>
            </a:fld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3A232805-CAFD-2AAE-9FB1-9577B40A22D6}"/>
              </a:ext>
            </a:extLst>
          </p:cNvPr>
          <p:cNvSpPr txBox="1">
            <a:spLocks/>
          </p:cNvSpPr>
          <p:nvPr/>
        </p:nvSpPr>
        <p:spPr>
          <a:xfrm>
            <a:off x="2989778" y="1770433"/>
            <a:ext cx="8794678" cy="4651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合一的象征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伸出右手的意义</a:t>
            </a: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互相认同的表现</a:t>
            </a:r>
          </a:p>
        </p:txBody>
      </p:sp>
    </p:spTree>
    <p:extLst>
      <p:ext uri="{BB962C8B-B14F-4D97-AF65-F5344CB8AC3E}">
        <p14:creationId xmlns:p14="http://schemas.microsoft.com/office/powerpoint/2010/main" val="727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7B645-2336-C068-B6FE-9F8BED56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03EAE1-5101-52D7-1C83-2DAC35F0CD1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群众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822572F3-0F82-7BB4-4DC1-751EADBE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935"/>
            <a:ext cx="9144000" cy="5711066"/>
          </a:xfrm>
          <a:prstGeom prst="rect">
            <a:avLst/>
          </a:prstGeom>
        </p:spPr>
      </p:pic>
      <p:sp>
        <p:nvSpPr>
          <p:cNvPr id="2" name="文字版面配置區 13">
            <a:extLst>
              <a:ext uri="{FF2B5EF4-FFF2-40B4-BE49-F238E27FC236}">
                <a16:creationId xmlns:a16="http://schemas.microsoft.com/office/drawing/2014/main" id="{B5B608B0-1CF6-6C96-5D2A-7A099F62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673156"/>
            <a:ext cx="8338089" cy="4270443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10 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他们只要求我们</a:t>
            </a:r>
            <a:r>
              <a:rPr lang="zh-TW" altLang="zh-HK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记念穷人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，这本来就是我一向竭力去做的。</a:t>
            </a:r>
            <a:endParaRPr lang="zh-TW" altLang="zh-HK" sz="32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72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57306-A68B-11A9-AB84-280DD0F1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1775803-4B6D-EAE3-BBCC-809DF54337D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群众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圖片 4">
            <a:extLst>
              <a:ext uri="{FF2B5EF4-FFF2-40B4-BE49-F238E27FC236}">
                <a16:creationId xmlns:a16="http://schemas.microsoft.com/office/drawing/2014/main" id="{48FCA154-677B-B293-3998-F549EBF5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906"/>
            <a:ext cx="9144000" cy="575109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DE8A6CF-69E0-4A91-309F-44BE81FA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778" y="1241947"/>
            <a:ext cx="5758437" cy="2497540"/>
          </a:xfr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记念穷人的使命</a:t>
            </a:r>
            <a:endParaRPr lang="en-US" altLang="zh-TW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领袖对保罗的要求</a:t>
            </a:r>
            <a:endParaRPr lang="en-US" altLang="zh-TW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保罗的捐赠事工</a:t>
            </a:r>
          </a:p>
        </p:txBody>
      </p:sp>
      <p:sp>
        <p:nvSpPr>
          <p:cNvPr id="10" name="投影片編號版面配置區 35">
            <a:extLst>
              <a:ext uri="{FF2B5EF4-FFF2-40B4-BE49-F238E27FC236}">
                <a16:creationId xmlns:a16="http://schemas.microsoft.com/office/drawing/2014/main" id="{305139BB-8043-5459-5496-7F19D0D3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164"/>
            <a:ext cx="2057400" cy="172550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34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90C0-67E0-8CA3-43F7-4A4121FC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27E311A0-5041-EAAD-0C82-5591ADCA8078}"/>
              </a:ext>
            </a:extLst>
          </p:cNvPr>
          <p:cNvGrpSpPr/>
          <p:nvPr/>
        </p:nvGrpSpPr>
        <p:grpSpPr>
          <a:xfrm>
            <a:off x="0" y="1106906"/>
            <a:ext cx="9144000" cy="5751094"/>
            <a:chOff x="0" y="0"/>
            <a:chExt cx="12192000" cy="6858000"/>
          </a:xfrm>
        </p:grpSpPr>
        <p:pic>
          <p:nvPicPr>
            <p:cNvPr id="8" name="圖片 8">
              <a:extLst>
                <a:ext uri="{FF2B5EF4-FFF2-40B4-BE49-F238E27FC236}">
                  <a16:creationId xmlns:a16="http://schemas.microsoft.com/office/drawing/2014/main" id="{BAD68720-9C69-70D5-7E15-351D5BE66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056" r="-61"/>
            <a:stretch/>
          </p:blipFill>
          <p:spPr>
            <a:xfrm flipH="1">
              <a:off x="9830598" y="0"/>
              <a:ext cx="2361402" cy="6858000"/>
            </a:xfrm>
            <a:prstGeom prst="rect">
              <a:avLst/>
            </a:prstGeom>
          </p:spPr>
        </p:pic>
        <p:pic>
          <p:nvPicPr>
            <p:cNvPr id="9" name="圖片 9">
              <a:extLst>
                <a:ext uri="{FF2B5EF4-FFF2-40B4-BE49-F238E27FC236}">
                  <a16:creationId xmlns:a16="http://schemas.microsoft.com/office/drawing/2014/main" id="{8539EF14-48F1-AE91-2F93-3A51D54D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83" r="-61"/>
            <a:stretch/>
          </p:blipFill>
          <p:spPr>
            <a:xfrm>
              <a:off x="0" y="0"/>
              <a:ext cx="9982200" cy="6858000"/>
            </a:xfrm>
            <a:prstGeom prst="rect">
              <a:avLst/>
            </a:prstGeom>
          </p:spPr>
        </p:pic>
      </p:grp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6DF36A99-AC24-5AA3-D5E2-EE93DE8C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778" y="2213812"/>
            <a:ext cx="6596009" cy="4208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反思保罗的信息</a:t>
            </a:r>
            <a:endParaRPr lang="en-US" altLang="zh-TW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福音的独立性与认可</a:t>
            </a:r>
            <a:endParaRPr lang="en-US" altLang="zh-TW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律法与恩典的关系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930B30E5-106C-F185-FD8B-CC83556F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778" y="1222243"/>
            <a:ext cx="6273016" cy="1111612"/>
          </a:xfrm>
        </p:spPr>
        <p:txBody>
          <a:bodyPr rtlCol="0">
            <a:normAutofit/>
          </a:bodyPr>
          <a:lstStyle/>
          <a:p>
            <a:pPr marL="534988" indent="-534988" algn="l" rtl="0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和而不同的任务</a:t>
            </a:r>
            <a:endParaRPr lang="zh-TW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投影片編號版面配置區 35">
            <a:extLst>
              <a:ext uri="{FF2B5EF4-FFF2-40B4-BE49-F238E27FC236}">
                <a16:creationId xmlns:a16="http://schemas.microsoft.com/office/drawing/2014/main" id="{37AB23B6-935B-9B94-77C2-980F0F8F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282"/>
            <a:ext cx="2057400" cy="306193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1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E23A-59F7-B10D-BAC7-6C471BF35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35">
            <a:extLst>
              <a:ext uri="{FF2B5EF4-FFF2-40B4-BE49-F238E27FC236}">
                <a16:creationId xmlns:a16="http://schemas.microsoft.com/office/drawing/2014/main" id="{DFAA9E90-B7CD-6723-C4F6-78F8B4BA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282"/>
            <a:ext cx="2057400" cy="306193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14</a:t>
            </a:fld>
            <a:endParaRPr lang="zh-TW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BF4A26-7C65-E7EF-35C4-0CAE48F2613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总结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群組 6">
            <a:extLst>
              <a:ext uri="{FF2B5EF4-FFF2-40B4-BE49-F238E27FC236}">
                <a16:creationId xmlns:a16="http://schemas.microsoft.com/office/drawing/2014/main" id="{E0F09F70-C991-8EBF-D164-93CCB38FC351}"/>
              </a:ext>
            </a:extLst>
          </p:cNvPr>
          <p:cNvGrpSpPr/>
          <p:nvPr/>
        </p:nvGrpSpPr>
        <p:grpSpPr>
          <a:xfrm>
            <a:off x="0" y="1106906"/>
            <a:ext cx="9144000" cy="5751094"/>
            <a:chOff x="-373224" y="-5898"/>
            <a:chExt cx="12565224" cy="7439282"/>
          </a:xfrm>
        </p:grpSpPr>
        <p:pic>
          <p:nvPicPr>
            <p:cNvPr id="14" name="圖片 7">
              <a:extLst>
                <a:ext uri="{FF2B5EF4-FFF2-40B4-BE49-F238E27FC236}">
                  <a16:creationId xmlns:a16="http://schemas.microsoft.com/office/drawing/2014/main" id="{8886B3A0-BA22-8537-744F-4C20634D5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614" r="69115" b="60358"/>
            <a:stretch/>
          </p:blipFill>
          <p:spPr>
            <a:xfrm flipH="1">
              <a:off x="-373224" y="-5898"/>
              <a:ext cx="3853024" cy="7439282"/>
            </a:xfrm>
            <a:prstGeom prst="rect">
              <a:avLst/>
            </a:prstGeom>
          </p:spPr>
        </p:pic>
        <p:pic>
          <p:nvPicPr>
            <p:cNvPr id="15" name="圖片 4">
              <a:extLst>
                <a:ext uri="{FF2B5EF4-FFF2-40B4-BE49-F238E27FC236}">
                  <a16:creationId xmlns:a16="http://schemas.microsoft.com/office/drawing/2014/main" id="{F2B6773C-CAEB-D682-8DC4-478D9CD9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45" r="74482" b="7885"/>
            <a:stretch/>
          </p:blipFill>
          <p:spPr>
            <a:xfrm>
              <a:off x="3479801" y="-5897"/>
              <a:ext cx="1658773" cy="6863897"/>
            </a:xfrm>
            <a:prstGeom prst="rect">
              <a:avLst/>
            </a:prstGeom>
          </p:spPr>
        </p:pic>
        <p:pic>
          <p:nvPicPr>
            <p:cNvPr id="16" name="圖片 10">
              <a:extLst>
                <a:ext uri="{FF2B5EF4-FFF2-40B4-BE49-F238E27FC236}">
                  <a16:creationId xmlns:a16="http://schemas.microsoft.com/office/drawing/2014/main" id="{B34951E6-0FB6-887A-8B73-5EA4F0E82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270" t="3402" r="30012" b="63121"/>
            <a:stretch/>
          </p:blipFill>
          <p:spPr>
            <a:xfrm>
              <a:off x="4627770" y="-5898"/>
              <a:ext cx="7564230" cy="7439282"/>
            </a:xfrm>
            <a:prstGeom prst="rect">
              <a:avLst/>
            </a:prstGeom>
          </p:spPr>
        </p:pic>
        <p:pic>
          <p:nvPicPr>
            <p:cNvPr id="17" name="圖片 11">
              <a:extLst>
                <a:ext uri="{FF2B5EF4-FFF2-40B4-BE49-F238E27FC236}">
                  <a16:creationId xmlns:a16="http://schemas.microsoft.com/office/drawing/2014/main" id="{312341B7-15D8-D061-39D6-FA2B353AB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614" r="69115" b="60358"/>
            <a:stretch/>
          </p:blipFill>
          <p:spPr>
            <a:xfrm flipH="1">
              <a:off x="4262274" y="4080396"/>
              <a:ext cx="876300" cy="462496"/>
            </a:xfrm>
            <a:prstGeom prst="rect">
              <a:avLst/>
            </a:prstGeom>
          </p:spPr>
        </p:pic>
      </p:grpSp>
      <p:sp>
        <p:nvSpPr>
          <p:cNvPr id="19" name="投影片編號版面配置區 35">
            <a:extLst>
              <a:ext uri="{FF2B5EF4-FFF2-40B4-BE49-F238E27FC236}">
                <a16:creationId xmlns:a16="http://schemas.microsoft.com/office/drawing/2014/main" id="{3AD1274C-96C0-4978-A2EB-B7B4FD0D0FA7}"/>
              </a:ext>
            </a:extLst>
          </p:cNvPr>
          <p:cNvSpPr txBox="1">
            <a:spLocks/>
          </p:cNvSpPr>
          <p:nvPr/>
        </p:nvSpPr>
        <p:spPr>
          <a:xfrm>
            <a:off x="8692080" y="6410967"/>
            <a:ext cx="1996289" cy="28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altLang="zh-TW" smtClean="0"/>
              <a:pPr/>
              <a:t>14</a:t>
            </a:fld>
            <a:endParaRPr lang="zh-TW" altLang="en-US" dirty="0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DE529A9C-F81B-622C-018E-1836B624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9" y="2676727"/>
            <a:ext cx="5252408" cy="36068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团队合作，</a:t>
            </a:r>
            <a:endParaRPr lang="en-US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克服挑战，</a:t>
            </a:r>
            <a:endParaRPr lang="en-US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重拾初心。</a:t>
            </a:r>
            <a:endParaRPr lang="zh-TW" altLang="zh-HK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8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AC66-C555-C375-B020-D6D6893A9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35">
            <a:extLst>
              <a:ext uri="{FF2B5EF4-FFF2-40B4-BE49-F238E27FC236}">
                <a16:creationId xmlns:a16="http://schemas.microsoft.com/office/drawing/2014/main" id="{76ECBECD-1439-CFF3-E528-1D4723D7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282"/>
            <a:ext cx="2057400" cy="306193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15</a:t>
            </a:fld>
            <a:endParaRPr lang="zh-TW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8443B3-BF71-DC39-DF8E-78309F6BE1D1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立志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投影片編號版面配置區 35">
            <a:extLst>
              <a:ext uri="{FF2B5EF4-FFF2-40B4-BE49-F238E27FC236}">
                <a16:creationId xmlns:a16="http://schemas.microsoft.com/office/drawing/2014/main" id="{3420CD7F-6763-D025-74AD-F5C710133AA8}"/>
              </a:ext>
            </a:extLst>
          </p:cNvPr>
          <p:cNvSpPr txBox="1">
            <a:spLocks/>
          </p:cNvSpPr>
          <p:nvPr/>
        </p:nvSpPr>
        <p:spPr>
          <a:xfrm>
            <a:off x="8692080" y="6410967"/>
            <a:ext cx="1996289" cy="28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altLang="zh-TW" smtClean="0"/>
              <a:pPr/>
              <a:t>15</a:t>
            </a:fld>
            <a:endParaRPr lang="zh-TW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C5EB3-A5CE-5289-53B3-F00B8CBA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5" name="群組 5">
            <a:extLst>
              <a:ext uri="{FF2B5EF4-FFF2-40B4-BE49-F238E27FC236}">
                <a16:creationId xmlns:a16="http://schemas.microsoft.com/office/drawing/2014/main" id="{BB7D560D-86CD-3197-8147-948C65CA6095}"/>
              </a:ext>
            </a:extLst>
          </p:cNvPr>
          <p:cNvGrpSpPr/>
          <p:nvPr/>
        </p:nvGrpSpPr>
        <p:grpSpPr>
          <a:xfrm>
            <a:off x="0" y="1106906"/>
            <a:ext cx="9144000" cy="5751094"/>
            <a:chOff x="0" y="0"/>
            <a:chExt cx="12192000" cy="6858000"/>
          </a:xfrm>
        </p:grpSpPr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327621B8-4143-66F3-9248-0C740BF27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056" r="-61"/>
            <a:stretch/>
          </p:blipFill>
          <p:spPr>
            <a:xfrm flipH="1">
              <a:off x="9830598" y="0"/>
              <a:ext cx="2361402" cy="6858000"/>
            </a:xfrm>
            <a:prstGeom prst="rect">
              <a:avLst/>
            </a:prstGeom>
          </p:spPr>
        </p:pic>
        <p:pic>
          <p:nvPicPr>
            <p:cNvPr id="7" name="圖片 8">
              <a:extLst>
                <a:ext uri="{FF2B5EF4-FFF2-40B4-BE49-F238E27FC236}">
                  <a16:creationId xmlns:a16="http://schemas.microsoft.com/office/drawing/2014/main" id="{88C7E101-7DFA-AE21-BA05-7CFD1269D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83" r="-61"/>
            <a:stretch/>
          </p:blipFill>
          <p:spPr>
            <a:xfrm>
              <a:off x="0" y="0"/>
              <a:ext cx="9982200" cy="6858000"/>
            </a:xfrm>
            <a:prstGeom prst="rect">
              <a:avLst/>
            </a:prstGeom>
          </p:spPr>
        </p:pic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02E2E682-B028-386C-95BC-C590A4A9D0FE}"/>
              </a:ext>
            </a:extLst>
          </p:cNvPr>
          <p:cNvSpPr txBox="1">
            <a:spLocks/>
          </p:cNvSpPr>
          <p:nvPr/>
        </p:nvSpPr>
        <p:spPr>
          <a:xfrm>
            <a:off x="2621280" y="3075406"/>
            <a:ext cx="6188975" cy="3105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学习欣赏他人的不同，</a:t>
            </a:r>
            <a:b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实践神为我设计的使命。</a:t>
            </a:r>
            <a:endParaRPr lang="zh-TW" altLang="en-US" sz="40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投影片編號版面配置區 35">
            <a:extLst>
              <a:ext uri="{FF2B5EF4-FFF2-40B4-BE49-F238E27FC236}">
                <a16:creationId xmlns:a16="http://schemas.microsoft.com/office/drawing/2014/main" id="{F07AFA90-C0DB-B959-C0D3-8E4660F56AE7}"/>
              </a:ext>
            </a:extLst>
          </p:cNvPr>
          <p:cNvSpPr txBox="1">
            <a:spLocks/>
          </p:cNvSpPr>
          <p:nvPr/>
        </p:nvSpPr>
        <p:spPr>
          <a:xfrm>
            <a:off x="8743872" y="6415282"/>
            <a:ext cx="1957445" cy="30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altLang="zh-TW" smtClean="0">
                <a:solidFill>
                  <a:schemeClr val="bg1"/>
                </a:solidFill>
              </a:rPr>
              <a:pPr/>
              <a:t>15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6F48F-A6B8-6381-12D9-5D20DE21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396C9A9-6026-0AEF-856D-1C7C923E510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856E4-C45D-5A6E-D275-986A3C9AEF7C}"/>
              </a:ext>
            </a:extLst>
          </p:cNvPr>
          <p:cNvGrpSpPr/>
          <p:nvPr/>
        </p:nvGrpSpPr>
        <p:grpSpPr>
          <a:xfrm>
            <a:off x="0" y="1238684"/>
            <a:ext cx="9144000" cy="5619316"/>
            <a:chOff x="0" y="-178715"/>
            <a:chExt cx="12192000" cy="8934479"/>
          </a:xfrm>
        </p:grpSpPr>
        <p:pic>
          <p:nvPicPr>
            <p:cNvPr id="2" name="圖片 4">
              <a:extLst>
                <a:ext uri="{FF2B5EF4-FFF2-40B4-BE49-F238E27FC236}">
                  <a16:creationId xmlns:a16="http://schemas.microsoft.com/office/drawing/2014/main" id="{BCEF9193-DC53-B220-AD77-D3EE0EA2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78714"/>
              <a:ext cx="12192000" cy="8934478"/>
            </a:xfrm>
            <a:prstGeom prst="rect">
              <a:avLst/>
            </a:prstGeom>
          </p:spPr>
        </p:pic>
        <p:sp>
          <p:nvSpPr>
            <p:cNvPr id="3" name="標題 1">
              <a:extLst>
                <a:ext uri="{FF2B5EF4-FFF2-40B4-BE49-F238E27FC236}">
                  <a16:creationId xmlns:a16="http://schemas.microsoft.com/office/drawing/2014/main" id="{B50DEC58-48E7-2159-E6DF-C2668F92B008}"/>
                </a:ext>
              </a:extLst>
            </p:cNvPr>
            <p:cNvSpPr txBox="1">
              <a:spLocks/>
            </p:cNvSpPr>
            <p:nvPr/>
          </p:nvSpPr>
          <p:spPr>
            <a:xfrm>
              <a:off x="5743254" y="-178715"/>
              <a:ext cx="5523352" cy="20543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Times New Roman" panose="02020603050405020304" pitchFamily="18" charset="0"/>
                </a:rPr>
                <a:t>和而不同的任务</a:t>
              </a:r>
              <a:endParaRPr lang="zh-TW" altLang="en-US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副標題 2">
              <a:extLst>
                <a:ext uri="{FF2B5EF4-FFF2-40B4-BE49-F238E27FC236}">
                  <a16:creationId xmlns:a16="http://schemas.microsoft.com/office/drawing/2014/main" id="{CFB6F325-F8B2-3C9B-43F0-D59480BCC199}"/>
                </a:ext>
              </a:extLst>
            </p:cNvPr>
            <p:cNvSpPr txBox="1">
              <a:spLocks/>
            </p:cNvSpPr>
            <p:nvPr/>
          </p:nvSpPr>
          <p:spPr>
            <a:xfrm>
              <a:off x="6477000" y="1918385"/>
              <a:ext cx="4789607" cy="6476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HK" b="1" kern="0" dirty="0">
                  <a:solidFill>
                    <a:srgbClr val="4F81BD"/>
                  </a:solidFill>
                  <a:latin typeface="微軟正黑體" panose="020B0604030504040204" pitchFamily="34" charset="-120"/>
                  <a:cs typeface="微軟正黑體" panose="020B0604030504040204" pitchFamily="34" charset="-120"/>
                </a:rPr>
                <a:t>(</a:t>
              </a:r>
              <a:r>
                <a:rPr lang="zh-TW" altLang="en-US" b="1" kern="0" dirty="0">
                  <a:solidFill>
                    <a:srgbClr val="4F81BD"/>
                  </a:solidFill>
                  <a:ea typeface="微軟正黑體" panose="020B0604030504040204" pitchFamily="34" charset="-120"/>
                  <a:cs typeface="微軟正黑體" panose="020B0604030504040204" pitchFamily="34" charset="-120"/>
                </a:rPr>
                <a:t>加拉太书二章</a:t>
              </a:r>
              <a:r>
                <a:rPr lang="en-US" altLang="zh-TW" b="1" kern="0" dirty="0">
                  <a:solidFill>
                    <a:srgbClr val="4F81BD"/>
                  </a:solidFill>
                  <a:ea typeface="微軟正黑體" panose="020B0604030504040204" pitchFamily="34" charset="-120"/>
                  <a:cs typeface="微軟正黑體" panose="020B0604030504040204" pitchFamily="34" charset="-120"/>
                </a:rPr>
                <a:t>1~10</a:t>
              </a:r>
              <a:r>
                <a:rPr lang="zh-TW" altLang="en-US" b="1" kern="0" dirty="0">
                  <a:solidFill>
                    <a:srgbClr val="4F81BD"/>
                  </a:solidFill>
                  <a:ea typeface="微軟正黑體" panose="020B0604030504040204" pitchFamily="34" charset="-120"/>
                  <a:cs typeface="微軟正黑體" panose="020B0604030504040204" pitchFamily="34" charset="-120"/>
                </a:rPr>
                <a:t>节</a:t>
              </a:r>
              <a:r>
                <a:rPr lang="en-US" altLang="zh-HK" b="1" kern="0" dirty="0">
                  <a:solidFill>
                    <a:srgbClr val="4F81BD"/>
                  </a:solidFill>
                  <a:latin typeface="微軟正黑體" panose="020B0604030504040204" pitchFamily="34" charset="-120"/>
                  <a:cs typeface="微軟正黑體" panose="020B0604030504040204" pitchFamily="34" charset="-120"/>
                </a:rPr>
                <a:t>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5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6AF6-75FF-C234-5A9F-6B3A8A94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2CA6D5F-39BE-184D-F1EA-71B7DD555389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6D356-8A1B-16F3-0088-D049C62D41E8}"/>
              </a:ext>
            </a:extLst>
          </p:cNvPr>
          <p:cNvGrpSpPr/>
          <p:nvPr/>
        </p:nvGrpSpPr>
        <p:grpSpPr>
          <a:xfrm>
            <a:off x="0" y="1293540"/>
            <a:ext cx="9144000" cy="5564459"/>
            <a:chOff x="0" y="0"/>
            <a:chExt cx="12192000" cy="6858000"/>
          </a:xfrm>
        </p:grpSpPr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37AB7374-FB89-A060-5D05-F5F0267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標題 1">
              <a:extLst>
                <a:ext uri="{FF2B5EF4-FFF2-40B4-BE49-F238E27FC236}">
                  <a16:creationId xmlns:a16="http://schemas.microsoft.com/office/drawing/2014/main" id="{7605DC40-439F-5E3D-ED4E-5E80D0DF229E}"/>
                </a:ext>
              </a:extLst>
            </p:cNvPr>
            <p:cNvSpPr txBox="1">
              <a:spLocks/>
            </p:cNvSpPr>
            <p:nvPr/>
          </p:nvSpPr>
          <p:spPr>
            <a:xfrm>
              <a:off x="5743254" y="1008063"/>
              <a:ext cx="5523352" cy="20543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Times New Roman" panose="02020603050405020304" pitchFamily="18" charset="0"/>
                </a:rPr>
                <a:t>和事佬难做</a:t>
              </a:r>
              <a:endParaRPr lang="zh-TW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33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8CDE-815C-0ED9-9E59-E7C58772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8FAC999-1CA1-566D-8543-B7A7FF14DE3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团队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1~5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21D1DF8C-88F6-71C6-E46B-97B36B61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906"/>
            <a:ext cx="9144000" cy="5751093"/>
          </a:xfrm>
          <a:prstGeom prst="rect">
            <a:avLst/>
          </a:prstGeom>
        </p:spPr>
      </p:pic>
      <p:sp>
        <p:nvSpPr>
          <p:cNvPr id="12" name="文字版面配置區 13">
            <a:extLst>
              <a:ext uri="{FF2B5EF4-FFF2-40B4-BE49-F238E27FC236}">
                <a16:creationId xmlns:a16="http://schemas.microsoft.com/office/drawing/2014/main" id="{E183989A-10BF-BD91-F182-C648EEB0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293540"/>
            <a:ext cx="8631044" cy="5285680"/>
          </a:xfrm>
        </p:spPr>
        <p:txBody>
          <a:bodyPr rtlCol="0"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1 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过了十四年，我再上</a:t>
            </a:r>
            <a:r>
              <a:rPr lang="zh-TW" altLang="zh-HK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耶路撒冷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去，有</a:t>
            </a:r>
            <a:r>
              <a:rPr lang="zh-TW" altLang="zh-HK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巴拿巴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同行，我还带了</a:t>
            </a:r>
            <a:r>
              <a:rPr lang="zh-TW" altLang="zh-HK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提多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一起去。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2 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我是根据所领受的启示而上去的；我把自己在外族人当中所传的福音向弟兄们陈说 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我是私下向那些有名望的人陈说的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，免得我现在或过去只是空跑一场。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3 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但就是与我同去的</a:t>
            </a:r>
            <a:r>
              <a:rPr lang="zh-TW" altLang="zh-HK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提多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，他虽然是</a:t>
            </a:r>
            <a:r>
              <a:rPr lang="zh-TW" altLang="zh-HK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希腊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人，却没有被迫受割礼——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HK" sz="32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4 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其实这是由于有些暗中混进来的假弟兄，他们溜进来为要窥探我们在基督耶稣里所拥有的自由，为要奴役我们。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r>
              <a:rPr lang="en-US" altLang="zh-HK" sz="320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5 </a:t>
            </a:r>
            <a:r>
              <a:rPr lang="zh-TW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对于这些人，我们一刻都不退让屈服，为要让福音的真理存留在你们中间。</a:t>
            </a:r>
            <a:r>
              <a:rPr lang="en-US" altLang="zh-H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HK" sz="32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974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11985-96FC-1CF2-2E10-AE8CD130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>
            <a:extLst>
              <a:ext uri="{FF2B5EF4-FFF2-40B4-BE49-F238E27FC236}">
                <a16:creationId xmlns:a16="http://schemas.microsoft.com/office/drawing/2014/main" id="{8DD404F9-98DF-96A5-0CED-074C87767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6350"/>
            <a:ext cx="9144000" cy="558164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35CC31-1A48-BE86-5D94-42405030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779" y="1891572"/>
            <a:ext cx="5872610" cy="1651728"/>
          </a:xfrm>
          <a:solidFill>
            <a:srgbClr val="3366FF">
              <a:alpha val="40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zh-HK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保罗的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使命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保罗、巴拿巴和提多的背景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保罗和巴拿巴的分歧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DB0C0E2-F2BD-A106-E4DB-88431A6B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779" y="1272604"/>
            <a:ext cx="5872610" cy="737015"/>
          </a:xfrm>
        </p:spPr>
        <p:txBody>
          <a:bodyPr rtlCol="0">
            <a:normAutofit/>
          </a:bodyPr>
          <a:lstStyle/>
          <a:p>
            <a:pPr marL="534988" indent="-534988" algn="l" rtl="0"/>
            <a:r>
              <a:rPr lang="en-US" altLang="zh-H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HK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团队 </a:t>
            </a:r>
            <a:r>
              <a:rPr lang="en-US" altLang="zh-H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Times New Roman" panose="02020603050405020304" pitchFamily="18" charset="0"/>
              </a:rPr>
              <a:t>(v1-5)</a:t>
            </a:r>
            <a:endParaRPr lang="zh-TW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投影片編號版面配置區 35">
            <a:extLst>
              <a:ext uri="{FF2B5EF4-FFF2-40B4-BE49-F238E27FC236}">
                <a16:creationId xmlns:a16="http://schemas.microsoft.com/office/drawing/2014/main" id="{4912E0EE-6369-11C0-33AA-21CBF749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855"/>
            <a:ext cx="1926077" cy="203010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5</a:t>
            </a:fld>
            <a:endParaRPr lang="zh-TW" alt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03902CA-59AB-8926-9F99-57DB2614C00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团队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1~5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4E5DE-7D61-7DAE-1DB8-95B20297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>
            <a:extLst>
              <a:ext uri="{FF2B5EF4-FFF2-40B4-BE49-F238E27FC236}">
                <a16:creationId xmlns:a16="http://schemas.microsoft.com/office/drawing/2014/main" id="{DCD08420-B8FD-60F7-4DC6-DC081F3D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" y="1257300"/>
            <a:ext cx="9134814" cy="572716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2BF94-33B5-D6C8-0E32-AEC93F8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473" y="1779866"/>
            <a:ext cx="5938856" cy="1649134"/>
          </a:xfrm>
          <a:solidFill>
            <a:srgbClr val="3366FF">
              <a:alpha val="40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提多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外邦人的代表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提多未受割礼的意义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割礼的争论与神的拣选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0BDA9AA-5983-6AD8-9AB2-171CA1EC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44" y="1148392"/>
            <a:ext cx="5938856" cy="740382"/>
          </a:xfrm>
        </p:spPr>
        <p:txBody>
          <a:bodyPr rtlCol="0">
            <a:normAutofit/>
          </a:bodyPr>
          <a:lstStyle/>
          <a:p>
            <a:pPr marL="534988" indent="-534988" algn="l" rtl="0"/>
            <a:r>
              <a:rPr lang="en-US" altLang="zh-H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HK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团队 </a:t>
            </a:r>
            <a:r>
              <a:rPr lang="en-US" altLang="zh-H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Times New Roman" panose="02020603050405020304" pitchFamily="18" charset="0"/>
              </a:rPr>
              <a:t>(v1-5)</a:t>
            </a:r>
            <a:endParaRPr lang="zh-TW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投影片編號版面配置區 35">
            <a:extLst>
              <a:ext uri="{FF2B5EF4-FFF2-40B4-BE49-F238E27FC236}">
                <a16:creationId xmlns:a16="http://schemas.microsoft.com/office/drawing/2014/main" id="{AD9779C1-A205-4338-1D0B-15D7AABF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738" y="6401121"/>
            <a:ext cx="1947804" cy="203937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6</a:t>
            </a:fld>
            <a:endParaRPr lang="zh-TW" alt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72B9680-8435-ADBB-6589-13DD7930468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团队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1~5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E393-9E3C-2F25-DE3E-8928C285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>
            <a:extLst>
              <a:ext uri="{FF2B5EF4-FFF2-40B4-BE49-F238E27FC236}">
                <a16:creationId xmlns:a16="http://schemas.microsoft.com/office/drawing/2014/main" id="{E0617524-D9A8-AAC6-7E37-21F927503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" y="1257300"/>
            <a:ext cx="9134814" cy="572716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FCC80F6-73A6-156B-D0BD-E85A704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44" y="1148392"/>
            <a:ext cx="5938856" cy="740382"/>
          </a:xfrm>
        </p:spPr>
        <p:txBody>
          <a:bodyPr rtlCol="0">
            <a:normAutofit/>
          </a:bodyPr>
          <a:lstStyle/>
          <a:p>
            <a:pPr marL="534988" indent="-534988" algn="l" rtl="0"/>
            <a:r>
              <a:rPr lang="en-US" altLang="zh-H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HK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rPr>
              <a:t>团队 </a:t>
            </a:r>
            <a:r>
              <a:rPr lang="en-US" altLang="zh-H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Times New Roman" panose="02020603050405020304" pitchFamily="18" charset="0"/>
              </a:rPr>
              <a:t>(v1-5)</a:t>
            </a:r>
            <a:endParaRPr lang="zh-TW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投影片編號版面配置區 35">
            <a:extLst>
              <a:ext uri="{FF2B5EF4-FFF2-40B4-BE49-F238E27FC236}">
                <a16:creationId xmlns:a16="http://schemas.microsoft.com/office/drawing/2014/main" id="{D132CF5B-DC3E-411C-E706-16DFCD2F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738" y="6401121"/>
            <a:ext cx="1947804" cy="203937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7</a:t>
            </a:fld>
            <a:endParaRPr lang="zh-TW" alt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139A20E-262F-A467-7838-0ACA27F8EE5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团队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1~5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BCC7CE1-4313-E3E3-453A-9DE85D900DC2}"/>
              </a:ext>
            </a:extLst>
          </p:cNvPr>
          <p:cNvSpPr txBox="1">
            <a:spLocks/>
          </p:cNvSpPr>
          <p:nvPr/>
        </p:nvSpPr>
        <p:spPr>
          <a:xfrm>
            <a:off x="3205144" y="1753397"/>
            <a:ext cx="5414483" cy="1697477"/>
          </a:xfrm>
          <a:prstGeom prst="rect">
            <a:avLst/>
          </a:prstGeom>
          <a:solidFill>
            <a:srgbClr val="3366FF">
              <a:alpha val="4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假弟兄的攻击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一刻的工夫也不容让他们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必须清楚自己的信仰</a:t>
            </a:r>
          </a:p>
        </p:txBody>
      </p:sp>
    </p:spTree>
    <p:extLst>
      <p:ext uri="{BB962C8B-B14F-4D97-AF65-F5344CB8AC3E}">
        <p14:creationId xmlns:p14="http://schemas.microsoft.com/office/powerpoint/2010/main" val="30447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139A6-999A-C3E8-BA7B-69BE32165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4D25022-8213-4CB5-EC7B-533DE728BEA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领袖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6~9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50E736B3-A378-9D60-F9CA-C58F8568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935"/>
            <a:ext cx="9144000" cy="5711066"/>
          </a:xfrm>
          <a:prstGeom prst="rect">
            <a:avLst/>
          </a:prstGeom>
        </p:spPr>
      </p:pic>
      <p:sp>
        <p:nvSpPr>
          <p:cNvPr id="5" name="文字版面配置區 13">
            <a:extLst>
              <a:ext uri="{FF2B5EF4-FFF2-40B4-BE49-F238E27FC236}">
                <a16:creationId xmlns:a16="http://schemas.microsoft.com/office/drawing/2014/main" id="{CEC62080-C7B4-5630-91ED-130F8B0C85C8}"/>
              </a:ext>
            </a:extLst>
          </p:cNvPr>
          <p:cNvSpPr txBox="1">
            <a:spLocks/>
          </p:cNvSpPr>
          <p:nvPr/>
        </p:nvSpPr>
        <p:spPr>
          <a:xfrm>
            <a:off x="247650" y="1299334"/>
            <a:ext cx="8606418" cy="5101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HK" sz="3200" dirty="0">
                <a:solidFill>
                  <a:srgbClr val="808080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6 </a:t>
            </a:r>
            <a:r>
              <a:rPr lang="zh-TW" altLang="zh-HK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至于那些有名望的人，无论他们曾经是怎么样的人，都与我无关；神并不徇情面。那些有名望的人，并没有增添我甚么。</a:t>
            </a:r>
            <a:r>
              <a:rPr lang="en-US" altLang="zh-HK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r>
              <a:rPr lang="en-US" altLang="zh-HK" sz="3200" dirty="0">
                <a:solidFill>
                  <a:srgbClr val="808080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7 </a:t>
            </a:r>
            <a:r>
              <a:rPr lang="zh-TW" altLang="zh-HK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相反，他们看见我受托传福音给没有受割礼的人，正如</a:t>
            </a:r>
            <a:r>
              <a:rPr lang="zh-TW" altLang="zh-HK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彼得</a:t>
            </a:r>
            <a:r>
              <a:rPr lang="zh-TW" altLang="zh-HK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受托传福音给受了割礼的人那样。</a:t>
            </a:r>
            <a:r>
              <a:rPr lang="en-US" altLang="zh-HK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 </a:t>
            </a:r>
            <a:endParaRPr lang="zh-TW" altLang="zh-HK" sz="3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HK" sz="3200" dirty="0">
                <a:solidFill>
                  <a:srgbClr val="80808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8 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事实上，那使</a:t>
            </a:r>
            <a:r>
              <a:rPr lang="zh-TW" altLang="zh-HK" sz="3200" u="sng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工作有果效、叫他作受割礼之人的使徒的，也使我的工作有果效，叫我作外族人的使徒。</a:t>
            </a:r>
            <a:r>
              <a:rPr lang="en-US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HK" sz="3200" dirty="0">
                <a:solidFill>
                  <a:srgbClr val="80808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9 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视为教会柱石的</a:t>
            </a:r>
            <a:r>
              <a:rPr lang="zh-TW" altLang="zh-HK" sz="3200" b="1" u="sng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雅各布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HK" sz="3200" b="1" u="sng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矶法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zh-HK" sz="3200" b="1" u="sng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约翰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，知道了我所获赐的恩典，就向我和</a:t>
            </a:r>
            <a:r>
              <a:rPr lang="zh-TW" altLang="zh-HK" sz="3200" u="sng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巴拿巴</a:t>
            </a:r>
            <a:r>
              <a:rPr lang="zh-TW" altLang="zh-HK" sz="32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伸出右手，以表示彼此合作，互相认同：我们到外族人那里去，他们到受割礼的人那里去。</a:t>
            </a:r>
            <a:endParaRPr lang="zh-TW" altLang="zh-HK" sz="4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54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17A1-EA1B-BA74-D2BE-07A7E5A7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7C788E8-A019-BCB9-5BFF-E6CDDE16853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7807321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领袖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加拉太书二章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6~9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群組 4">
            <a:extLst>
              <a:ext uri="{FF2B5EF4-FFF2-40B4-BE49-F238E27FC236}">
                <a16:creationId xmlns:a16="http://schemas.microsoft.com/office/drawing/2014/main" id="{428F0985-0FD7-A3B3-B33D-F31595AB8A57}"/>
              </a:ext>
            </a:extLst>
          </p:cNvPr>
          <p:cNvGrpSpPr/>
          <p:nvPr/>
        </p:nvGrpSpPr>
        <p:grpSpPr>
          <a:xfrm>
            <a:off x="-548640" y="1106907"/>
            <a:ext cx="10460736" cy="5751094"/>
            <a:chOff x="-661477" y="-1147864"/>
            <a:chExt cx="13813273" cy="8285417"/>
          </a:xfrm>
        </p:grpSpPr>
        <p:pic>
          <p:nvPicPr>
            <p:cNvPr id="3" name="圖片 3">
              <a:extLst>
                <a:ext uri="{FF2B5EF4-FFF2-40B4-BE49-F238E27FC236}">
                  <a16:creationId xmlns:a16="http://schemas.microsoft.com/office/drawing/2014/main" id="{6A06CC63-C6D6-D8A2-6B51-BE823AB46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765"/>
            <a:stretch/>
          </p:blipFill>
          <p:spPr>
            <a:xfrm>
              <a:off x="0" y="-1147864"/>
              <a:ext cx="12192000" cy="6422238"/>
            </a:xfrm>
            <a:prstGeom prst="rect">
              <a:avLst/>
            </a:prstGeom>
          </p:spPr>
        </p:pic>
        <p:pic>
          <p:nvPicPr>
            <p:cNvPr id="7" name="圖片 10">
              <a:extLst>
                <a:ext uri="{FF2B5EF4-FFF2-40B4-BE49-F238E27FC236}">
                  <a16:creationId xmlns:a16="http://schemas.microsoft.com/office/drawing/2014/main" id="{E2CD6E7E-B35C-7A6C-BB7F-B6DAC090A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469" t="48702" r="-6116"/>
            <a:stretch/>
          </p:blipFill>
          <p:spPr>
            <a:xfrm>
              <a:off x="-661477" y="2008430"/>
              <a:ext cx="13813273" cy="5129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52A1080-F00E-3EE5-642E-979525BE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496" y="1693586"/>
            <a:ext cx="6660175" cy="35602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耶路撒冷领袖的认可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领袖们的反应</a:t>
            </a: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p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保罗与彼得的不同使命</a:t>
            </a:r>
          </a:p>
        </p:txBody>
      </p:sp>
      <p:sp>
        <p:nvSpPr>
          <p:cNvPr id="9" name="投影片編號版面配置區 35">
            <a:extLst>
              <a:ext uri="{FF2B5EF4-FFF2-40B4-BE49-F238E27FC236}">
                <a16:creationId xmlns:a16="http://schemas.microsoft.com/office/drawing/2014/main" id="{C8C9534A-7A68-4112-0489-98EC621F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008" y="6455715"/>
            <a:ext cx="2077415" cy="253442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8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Office PowerPoint</Application>
  <PresentationFormat>Bildschirmpräsentation (4:3)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等线</vt:lpstr>
      <vt:lpstr>微軟正黑體</vt:lpstr>
      <vt:lpstr>Arial</vt:lpstr>
      <vt:lpstr>Times New Roman</vt:lpstr>
      <vt:lpstr>Wingdings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1.团队 (v1-5)</vt:lpstr>
      <vt:lpstr>1.团队 (v1-5)</vt:lpstr>
      <vt:lpstr>1.团队 (v1-5)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和而不同的任务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873</cp:revision>
  <dcterms:created xsi:type="dcterms:W3CDTF">2023-03-17T14:22:59Z</dcterms:created>
  <dcterms:modified xsi:type="dcterms:W3CDTF">2025-10-20T23:04:44Z</dcterms:modified>
</cp:coreProperties>
</file>