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236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53" autoAdjust="0"/>
    <p:restoredTop sz="79599" autoAdjust="0"/>
  </p:normalViewPr>
  <p:slideViewPr>
    <p:cSldViewPr snapToGrid="0">
      <p:cViewPr varScale="1">
        <p:scale>
          <a:sx n="129" d="100"/>
          <a:sy n="129" d="100"/>
        </p:scale>
        <p:origin x="26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EBC27-3C92-DF40-81E2-50E2258292AA}" type="datetimeFigureOut">
              <a:rPr lang="zh-CN" altLang="en-US"/>
              <a:t>2025/10/21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2B3B1-C204-5A46-AA13-7B4CAFF35EC8}" type="slidenum">
              <a:rPr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1660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DBB15-CF14-A42F-FB0D-F32DB8D64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>
            <a:extLst>
              <a:ext uri="{FF2B5EF4-FFF2-40B4-BE49-F238E27FC236}">
                <a16:creationId xmlns:a16="http://schemas.microsoft.com/office/drawing/2014/main" id="{63843211-71A4-FF88-F4CC-FB2378A47C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1" name="Shape 151">
            <a:extLst>
              <a:ext uri="{FF2B5EF4-FFF2-40B4-BE49-F238E27FC236}">
                <a16:creationId xmlns:a16="http://schemas.microsoft.com/office/drawing/2014/main" id="{92E7F6EA-52E9-0D74-F83B-5429F6AEC36A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7820502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80F339-FF77-F485-7B88-28F8D1EE81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>
            <a:extLst>
              <a:ext uri="{FF2B5EF4-FFF2-40B4-BE49-F238E27FC236}">
                <a16:creationId xmlns:a16="http://schemas.microsoft.com/office/drawing/2014/main" id="{4D9EF12E-C653-E846-BA51-29C5C0D4CD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5" name="Shape 205">
            <a:extLst>
              <a:ext uri="{FF2B5EF4-FFF2-40B4-BE49-F238E27FC236}">
                <a16:creationId xmlns:a16="http://schemas.microsoft.com/office/drawing/2014/main" id="{F547F22A-9138-47D3-9B17-67441DDCD1B5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40642083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354E1-7FA2-A3D5-AD03-F21E26CEC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>
            <a:extLst>
              <a:ext uri="{FF2B5EF4-FFF2-40B4-BE49-F238E27FC236}">
                <a16:creationId xmlns:a16="http://schemas.microsoft.com/office/drawing/2014/main" id="{0DAB1E19-BA54-CB35-CE3E-5A3A299299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1" name="Shape 211">
            <a:extLst>
              <a:ext uri="{FF2B5EF4-FFF2-40B4-BE49-F238E27FC236}">
                <a16:creationId xmlns:a16="http://schemas.microsoft.com/office/drawing/2014/main" id="{C4F16986-1C64-5040-D484-84E30DF45DB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6375964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C2821A-2997-679C-6B80-D40F6846A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>
            <a:extLst>
              <a:ext uri="{FF2B5EF4-FFF2-40B4-BE49-F238E27FC236}">
                <a16:creationId xmlns:a16="http://schemas.microsoft.com/office/drawing/2014/main" id="{EE2CBBA8-5B1D-35A3-B9FC-085B67FF81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7" name="Shape 217">
            <a:extLst>
              <a:ext uri="{FF2B5EF4-FFF2-40B4-BE49-F238E27FC236}">
                <a16:creationId xmlns:a16="http://schemas.microsoft.com/office/drawing/2014/main" id="{27580373-FA70-F0F7-81FE-83D45DEF977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2004698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39D6EE-569D-01D7-17D3-3271D3B96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>
            <a:extLst>
              <a:ext uri="{FF2B5EF4-FFF2-40B4-BE49-F238E27FC236}">
                <a16:creationId xmlns:a16="http://schemas.microsoft.com/office/drawing/2014/main" id="{A6D30E43-B44F-D40B-9776-69412F745B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3" name="Shape 223">
            <a:extLst>
              <a:ext uri="{FF2B5EF4-FFF2-40B4-BE49-F238E27FC236}">
                <a16:creationId xmlns:a16="http://schemas.microsoft.com/office/drawing/2014/main" id="{7F8F32CE-03E7-C25B-EC9C-62DE8E5D7D84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7397922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9C7F1-713E-E551-C109-3CA2A121D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>
            <a:extLst>
              <a:ext uri="{FF2B5EF4-FFF2-40B4-BE49-F238E27FC236}">
                <a16:creationId xmlns:a16="http://schemas.microsoft.com/office/drawing/2014/main" id="{1D6BBC51-A43C-E2C7-DA7F-A79F97AE5D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9" name="Shape 229">
            <a:extLst>
              <a:ext uri="{FF2B5EF4-FFF2-40B4-BE49-F238E27FC236}">
                <a16:creationId xmlns:a16="http://schemas.microsoft.com/office/drawing/2014/main" id="{24F663E7-9634-2918-C199-0ED77B312D3B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4643767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1C522A-C8EC-7F86-D70A-EF9DF367C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>
            <a:extLst>
              <a:ext uri="{FF2B5EF4-FFF2-40B4-BE49-F238E27FC236}">
                <a16:creationId xmlns:a16="http://schemas.microsoft.com/office/drawing/2014/main" id="{AE0707E4-98B3-9094-B823-88AA45E12E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5" name="Shape 235">
            <a:extLst>
              <a:ext uri="{FF2B5EF4-FFF2-40B4-BE49-F238E27FC236}">
                <a16:creationId xmlns:a16="http://schemas.microsoft.com/office/drawing/2014/main" id="{26C249E8-527D-D473-7C54-7A9AF36035B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503924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033F7E-4779-25BD-8D48-724D68CE7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>
            <a:extLst>
              <a:ext uri="{FF2B5EF4-FFF2-40B4-BE49-F238E27FC236}">
                <a16:creationId xmlns:a16="http://schemas.microsoft.com/office/drawing/2014/main" id="{4ABD97CC-5027-1546-9F2D-AFA389DBE2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1" name="Shape 241">
            <a:extLst>
              <a:ext uri="{FF2B5EF4-FFF2-40B4-BE49-F238E27FC236}">
                <a16:creationId xmlns:a16="http://schemas.microsoft.com/office/drawing/2014/main" id="{F07B2DE0-088D-F9EE-9F66-263787CF31FF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5720602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42D1A5-E67E-8CC6-C906-2BEE463F2B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>
            <a:extLst>
              <a:ext uri="{FF2B5EF4-FFF2-40B4-BE49-F238E27FC236}">
                <a16:creationId xmlns:a16="http://schemas.microsoft.com/office/drawing/2014/main" id="{E0E0BA41-7E6B-D377-917B-7C61CDDAE1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7" name="Shape 247">
            <a:extLst>
              <a:ext uri="{FF2B5EF4-FFF2-40B4-BE49-F238E27FC236}">
                <a16:creationId xmlns:a16="http://schemas.microsoft.com/office/drawing/2014/main" id="{034DBBB7-A794-93F0-644C-2639AD9ACC67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498120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D05923-139D-16EE-8DFC-D82915189F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>
            <a:extLst>
              <a:ext uri="{FF2B5EF4-FFF2-40B4-BE49-F238E27FC236}">
                <a16:creationId xmlns:a16="http://schemas.microsoft.com/office/drawing/2014/main" id="{97C8E430-7198-F6B4-291F-4112BA5472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3" name="Shape 253">
            <a:extLst>
              <a:ext uri="{FF2B5EF4-FFF2-40B4-BE49-F238E27FC236}">
                <a16:creationId xmlns:a16="http://schemas.microsoft.com/office/drawing/2014/main" id="{2DF6A559-14AE-4C5D-75B4-A36B1A0E3AF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3531397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998642-0120-34A0-CADE-F175BE6FF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>
            <a:extLst>
              <a:ext uri="{FF2B5EF4-FFF2-40B4-BE49-F238E27FC236}">
                <a16:creationId xmlns:a16="http://schemas.microsoft.com/office/drawing/2014/main" id="{6EF3E512-5E49-56D1-3FDC-E38B0C09EA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9" name="Shape 259">
            <a:extLst>
              <a:ext uri="{FF2B5EF4-FFF2-40B4-BE49-F238E27FC236}">
                <a16:creationId xmlns:a16="http://schemas.microsoft.com/office/drawing/2014/main" id="{6CE8C547-FDB0-8A4E-FCBA-7B2CF601208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781303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A80290-13A3-FDCB-4A96-30C77BB60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>
            <a:extLst>
              <a:ext uri="{FF2B5EF4-FFF2-40B4-BE49-F238E27FC236}">
                <a16:creationId xmlns:a16="http://schemas.microsoft.com/office/drawing/2014/main" id="{F0FE88A8-05BD-6BAF-24DA-51C73FC9BC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7" name="Shape 157">
            <a:extLst>
              <a:ext uri="{FF2B5EF4-FFF2-40B4-BE49-F238E27FC236}">
                <a16:creationId xmlns:a16="http://schemas.microsoft.com/office/drawing/2014/main" id="{61E5EEAD-F405-79E8-0F9E-90B4338BA21A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1595571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143854-5DC9-8FD1-D81A-A30C9703B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>
            <a:extLst>
              <a:ext uri="{FF2B5EF4-FFF2-40B4-BE49-F238E27FC236}">
                <a16:creationId xmlns:a16="http://schemas.microsoft.com/office/drawing/2014/main" id="{1F524599-3E93-BCDC-7CCD-1A1DD6FE92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65" name="Shape 265">
            <a:extLst>
              <a:ext uri="{FF2B5EF4-FFF2-40B4-BE49-F238E27FC236}">
                <a16:creationId xmlns:a16="http://schemas.microsoft.com/office/drawing/2014/main" id="{47E8EE52-19F2-BF30-A04C-53B1DE60060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672941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15F60-496A-F543-FFA9-CE868E763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>
            <a:extLst>
              <a:ext uri="{FF2B5EF4-FFF2-40B4-BE49-F238E27FC236}">
                <a16:creationId xmlns:a16="http://schemas.microsoft.com/office/drawing/2014/main" id="{EDD7B213-64B2-DE12-B40E-BE8DE9DB77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1" name="Shape 271">
            <a:extLst>
              <a:ext uri="{FF2B5EF4-FFF2-40B4-BE49-F238E27FC236}">
                <a16:creationId xmlns:a16="http://schemas.microsoft.com/office/drawing/2014/main" id="{773E90C5-BA56-B61A-4BA3-E516FA7D580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6421983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49611-4736-817B-6C01-2581B8984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>
            <a:extLst>
              <a:ext uri="{FF2B5EF4-FFF2-40B4-BE49-F238E27FC236}">
                <a16:creationId xmlns:a16="http://schemas.microsoft.com/office/drawing/2014/main" id="{6BEC9B38-B35E-1600-7986-E33D919B5F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7" name="Shape 277">
            <a:extLst>
              <a:ext uri="{FF2B5EF4-FFF2-40B4-BE49-F238E27FC236}">
                <a16:creationId xmlns:a16="http://schemas.microsoft.com/office/drawing/2014/main" id="{5722DEF8-4E9B-7635-F082-EB5FA712D7C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9829410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18E35-4CFB-CF91-4D21-9905F02C4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>
            <a:extLst>
              <a:ext uri="{FF2B5EF4-FFF2-40B4-BE49-F238E27FC236}">
                <a16:creationId xmlns:a16="http://schemas.microsoft.com/office/drawing/2014/main" id="{F886640A-F001-0392-C5E8-D0E18AB4CE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83" name="Shape 283">
            <a:extLst>
              <a:ext uri="{FF2B5EF4-FFF2-40B4-BE49-F238E27FC236}">
                <a16:creationId xmlns:a16="http://schemas.microsoft.com/office/drawing/2014/main" id="{A5CF39C3-32E0-55FC-AAB3-C15B19D8D90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3952684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C861A5-235B-EC84-DFC7-8E4243F1BD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>
            <a:extLst>
              <a:ext uri="{FF2B5EF4-FFF2-40B4-BE49-F238E27FC236}">
                <a16:creationId xmlns:a16="http://schemas.microsoft.com/office/drawing/2014/main" id="{B50EC369-81F3-AD1F-4B04-E0C6300BE0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89" name="Shape 289">
            <a:extLst>
              <a:ext uri="{FF2B5EF4-FFF2-40B4-BE49-F238E27FC236}">
                <a16:creationId xmlns:a16="http://schemas.microsoft.com/office/drawing/2014/main" id="{8D9E5129-082C-5DE1-C6D8-FE3B1F73DC71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4505868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8824D3-88B9-ACC4-1504-92848F65C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>
            <a:extLst>
              <a:ext uri="{FF2B5EF4-FFF2-40B4-BE49-F238E27FC236}">
                <a16:creationId xmlns:a16="http://schemas.microsoft.com/office/drawing/2014/main" id="{5B706696-0BF1-CAF0-44FB-90E29901C4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95" name="Shape 295">
            <a:extLst>
              <a:ext uri="{FF2B5EF4-FFF2-40B4-BE49-F238E27FC236}">
                <a16:creationId xmlns:a16="http://schemas.microsoft.com/office/drawing/2014/main" id="{BA6ADD7D-64CF-F0D4-E0EF-61875ABC6FE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565825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C9EC10-8947-52A7-84A7-F275CA3A5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>
            <a:extLst>
              <a:ext uri="{FF2B5EF4-FFF2-40B4-BE49-F238E27FC236}">
                <a16:creationId xmlns:a16="http://schemas.microsoft.com/office/drawing/2014/main" id="{F5A4ABAA-7443-3C39-74B5-85DD40370C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3" name="Shape 163">
            <a:extLst>
              <a:ext uri="{FF2B5EF4-FFF2-40B4-BE49-F238E27FC236}">
                <a16:creationId xmlns:a16="http://schemas.microsoft.com/office/drawing/2014/main" id="{C483B0B0-AD4A-B1C7-C2EA-F07D3686C1A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945751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4CBD0B-7CD2-E3B0-57DF-EBFDCB7D1D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>
            <a:extLst>
              <a:ext uri="{FF2B5EF4-FFF2-40B4-BE49-F238E27FC236}">
                <a16:creationId xmlns:a16="http://schemas.microsoft.com/office/drawing/2014/main" id="{7BEE1573-238C-D2B7-1A0E-D79FD72CF8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>
            <a:extLst>
              <a:ext uri="{FF2B5EF4-FFF2-40B4-BE49-F238E27FC236}">
                <a16:creationId xmlns:a16="http://schemas.microsoft.com/office/drawing/2014/main" id="{16307615-1585-554B-B45C-AA0EA6646AB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273614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DC3E3-B3EA-981F-0429-F3747833FB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>
            <a:extLst>
              <a:ext uri="{FF2B5EF4-FFF2-40B4-BE49-F238E27FC236}">
                <a16:creationId xmlns:a16="http://schemas.microsoft.com/office/drawing/2014/main" id="{978BB807-CA7C-7647-F6FA-F9DFB48445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5" name="Shape 175">
            <a:extLst>
              <a:ext uri="{FF2B5EF4-FFF2-40B4-BE49-F238E27FC236}">
                <a16:creationId xmlns:a16="http://schemas.microsoft.com/office/drawing/2014/main" id="{A95530A1-B8BE-879E-621E-3C9EC69FD701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1668598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01A37-3A56-D95E-4E04-C7B8161F5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>
            <a:extLst>
              <a:ext uri="{FF2B5EF4-FFF2-40B4-BE49-F238E27FC236}">
                <a16:creationId xmlns:a16="http://schemas.microsoft.com/office/drawing/2014/main" id="{02F78456-B550-301D-024F-C8912BA562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1" name="Shape 181">
            <a:extLst>
              <a:ext uri="{FF2B5EF4-FFF2-40B4-BE49-F238E27FC236}">
                <a16:creationId xmlns:a16="http://schemas.microsoft.com/office/drawing/2014/main" id="{8FE8EFFF-9660-7265-020D-447C7E273E0D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33822119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503A44-2344-3791-8BFE-98B0AA03B6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>
            <a:extLst>
              <a:ext uri="{FF2B5EF4-FFF2-40B4-BE49-F238E27FC236}">
                <a16:creationId xmlns:a16="http://schemas.microsoft.com/office/drawing/2014/main" id="{1A995B9A-279D-2AE1-17AB-0E9D7F89C4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7" name="Shape 187">
            <a:extLst>
              <a:ext uri="{FF2B5EF4-FFF2-40B4-BE49-F238E27FC236}">
                <a16:creationId xmlns:a16="http://schemas.microsoft.com/office/drawing/2014/main" id="{4E29C0B1-EDBA-A5FA-1530-4BED535B714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3867327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649D6-BF36-2E54-4206-BF3C3A911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>
            <a:extLst>
              <a:ext uri="{FF2B5EF4-FFF2-40B4-BE49-F238E27FC236}">
                <a16:creationId xmlns:a16="http://schemas.microsoft.com/office/drawing/2014/main" id="{E1EFDB53-0EA3-156D-B521-D3C033A7FC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3" name="Shape 193">
            <a:extLst>
              <a:ext uri="{FF2B5EF4-FFF2-40B4-BE49-F238E27FC236}">
                <a16:creationId xmlns:a16="http://schemas.microsoft.com/office/drawing/2014/main" id="{C557F4FA-317E-337F-9033-4F1D966DEF17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18474124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F4A56-B480-7B65-6701-2E63897BB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>
            <a:extLst>
              <a:ext uri="{FF2B5EF4-FFF2-40B4-BE49-F238E27FC236}">
                <a16:creationId xmlns:a16="http://schemas.microsoft.com/office/drawing/2014/main" id="{A8569589-3562-BD80-3B13-5B56A49F3F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9" name="Shape 199">
            <a:extLst>
              <a:ext uri="{FF2B5EF4-FFF2-40B4-BE49-F238E27FC236}">
                <a16:creationId xmlns:a16="http://schemas.microsoft.com/office/drawing/2014/main" id="{D5BB65A0-165A-9374-4C23-6CF7680A0CAA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  <p:extLst>
      <p:ext uri="{BB962C8B-B14F-4D97-AF65-F5344CB8AC3E}">
        <p14:creationId xmlns:p14="http://schemas.microsoft.com/office/powerpoint/2010/main" val="2465539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2025/10/21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187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2025/10/21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94746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2025/10/21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7868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2025/10/21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8255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2025/10/21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87883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2025/10/21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62289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2025/10/21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02900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2025/10/21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18534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2025/10/21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51398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2025/10/21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18854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2025/10/21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3337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3FCE5-64A3-3F48-8FE4-AFF90259B521}" type="datetimeFigureOut">
              <a:rPr kumimoji="1" lang="zh-CN" altLang="en-US" smtClean="0"/>
              <a:t>2025/10/21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0968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E1298-10EB-0478-5B78-CB8B40C486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图片 8" descr="图片 8">
            <a:extLst>
              <a:ext uri="{FF2B5EF4-FFF2-40B4-BE49-F238E27FC236}">
                <a16:creationId xmlns:a16="http://schemas.microsoft.com/office/drawing/2014/main" id="{F8528A93-9CA7-383E-7C9D-F34BA254C0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47" name="Titel 1">
            <a:extLst>
              <a:ext uri="{FF2B5EF4-FFF2-40B4-BE49-F238E27FC236}">
                <a16:creationId xmlns:a16="http://schemas.microsoft.com/office/drawing/2014/main" id="{32B90E0A-1DAD-21A1-FF2B-302FF4CA826F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讲道</a:t>
            </a:r>
          </a:p>
        </p:txBody>
      </p:sp>
      <p:sp>
        <p:nvSpPr>
          <p:cNvPr id="148" name="Inhaltsplatzhalter 2">
            <a:extLst>
              <a:ext uri="{FF2B5EF4-FFF2-40B4-BE49-F238E27FC236}">
                <a16:creationId xmlns:a16="http://schemas.microsoft.com/office/drawing/2014/main" id="{5CF20990-7F14-362F-9B3C-7789092BEB3A}"/>
              </a:ext>
            </a:extLst>
          </p:cNvPr>
          <p:cNvSpPr txBox="1"/>
          <p:nvPr/>
        </p:nvSpPr>
        <p:spPr>
          <a:xfrm>
            <a:off x="44279" y="2427831"/>
            <a:ext cx="9054000" cy="1001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b">
            <a:spAutoFit/>
          </a:bodyPr>
          <a:lstStyle>
            <a:lvl1pPr algn="ctr" defTabSz="1300480">
              <a:spcBef>
                <a:spcPts val="0"/>
              </a:spcBef>
              <a:defRPr sz="8400"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5906"/>
              <a:t>常常祷告，不可灰心</a:t>
            </a:r>
          </a:p>
        </p:txBody>
      </p:sp>
      <p:sp>
        <p:nvSpPr>
          <p:cNvPr id="149" name="Inhaltsplatzhalter 2">
            <a:extLst>
              <a:ext uri="{FF2B5EF4-FFF2-40B4-BE49-F238E27FC236}">
                <a16:creationId xmlns:a16="http://schemas.microsoft.com/office/drawing/2014/main" id="{E68D7E20-B36E-1C1C-AE1F-EDE663F6D4F0}"/>
              </a:ext>
            </a:extLst>
          </p:cNvPr>
          <p:cNvSpPr txBox="1"/>
          <p:nvPr/>
        </p:nvSpPr>
        <p:spPr>
          <a:xfrm>
            <a:off x="45000" y="3692118"/>
            <a:ext cx="9054000" cy="11985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algn="ctr" defTabSz="914367">
              <a:spcBef>
                <a:spcPts val="1195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讲道：陈永安 牧师</a:t>
            </a:r>
          </a:p>
          <a:p>
            <a:pPr algn="ctr" defTabSz="914367">
              <a:spcBef>
                <a:spcPts val="1195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经文：创32:22-31；提后3:14-4:5；路18:1-8	</a:t>
            </a:r>
          </a:p>
        </p:txBody>
      </p:sp>
    </p:spTree>
    <p:extLst>
      <p:ext uri="{BB962C8B-B14F-4D97-AF65-F5344CB8AC3E}">
        <p14:creationId xmlns:p14="http://schemas.microsoft.com/office/powerpoint/2010/main" val="1092646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27C9EF-649B-67C5-B1FC-C1F3989635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图片 8" descr="图片 8">
            <a:extLst>
              <a:ext uri="{FF2B5EF4-FFF2-40B4-BE49-F238E27FC236}">
                <a16:creationId xmlns:a16="http://schemas.microsoft.com/office/drawing/2014/main" id="{B927204B-5400-74A8-BE67-2798B2D838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02" name="Titel 1">
            <a:extLst>
              <a:ext uri="{FF2B5EF4-FFF2-40B4-BE49-F238E27FC236}">
                <a16:creationId xmlns:a16="http://schemas.microsoft.com/office/drawing/2014/main" id="{4FD94F8A-151E-A8E0-101E-AD09F8C281FA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常常祷告的比喻</a:t>
            </a:r>
          </a:p>
        </p:txBody>
      </p:sp>
      <p:sp>
        <p:nvSpPr>
          <p:cNvPr id="203" name="Inhaltsplatzhalter 2">
            <a:extLst>
              <a:ext uri="{FF2B5EF4-FFF2-40B4-BE49-F238E27FC236}">
                <a16:creationId xmlns:a16="http://schemas.microsoft.com/office/drawing/2014/main" id="{FA075694-29A1-4166-10AC-E81C8CCC9FE2}"/>
              </a:ext>
            </a:extLst>
          </p:cNvPr>
          <p:cNvSpPr txBox="1"/>
          <p:nvPr/>
        </p:nvSpPr>
        <p:spPr>
          <a:xfrm>
            <a:off x="379101" y="1415846"/>
            <a:ext cx="8385798" cy="38318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换句话说，上帝「忍」的是：</a:t>
            </a:r>
          </a:p>
          <a:p>
            <a:pPr marL="528712" lvl="1" indent="-260831" defTabSz="914367">
              <a:spcBef>
                <a:spcPts val="1195"/>
              </a:spcBef>
              <a:buSzPct val="100000"/>
              <a:buChar char="•"/>
              <a:defRPr sz="3700">
                <a:latin typeface="SimHei"/>
                <a:ea typeface="SimHei"/>
                <a:cs typeface="SimHei"/>
                <a:sym typeface="SimHei"/>
              </a:defRPr>
            </a:pPr>
            <a:r>
              <a:rPr sz="2601"/>
              <a:t>世上的不义与罪恶——祂暂时不立即审判，给人悔改的机会（参《彼得后书》3:9 ：「主所应许的尚未成就，是宽容你们，不愿有一人沉沦。」）。</a:t>
            </a:r>
          </a:p>
          <a:p>
            <a:pPr marL="528712" lvl="1" indent="-260831" defTabSz="914367">
              <a:spcBef>
                <a:spcPts val="1195"/>
              </a:spcBef>
              <a:buSzPct val="100000"/>
              <a:buChar char="•"/>
              <a:defRPr sz="3700">
                <a:latin typeface="SimHei"/>
                <a:ea typeface="SimHei"/>
                <a:cs typeface="SimHei"/>
                <a:sym typeface="SimHei"/>
              </a:defRPr>
            </a:pPr>
            <a:r>
              <a:rPr sz="2601"/>
              <a:t>信徒的呼求未即时应验——祂并非漠视，而是出于上帝的智慧与爱，在最适当的时间回应。</a:t>
            </a:r>
          </a:p>
          <a:p>
            <a:pPr marL="528712" lvl="1" indent="-260831" defTabSz="914367">
              <a:spcBef>
                <a:spcPts val="1195"/>
              </a:spcBef>
              <a:buSzPct val="100000"/>
              <a:buChar char="•"/>
              <a:defRPr sz="3700">
                <a:latin typeface="SimHei"/>
                <a:ea typeface="SimHei"/>
                <a:cs typeface="SimHei"/>
                <a:sym typeface="SimHei"/>
              </a:defRPr>
            </a:pPr>
            <a:r>
              <a:rPr sz="2601"/>
              <a:t>人对祂公义的误解与质疑——祂忍受人对祂不公平的怀疑，因为祂知道最终的审判会显明祂的公义。</a:t>
            </a:r>
          </a:p>
        </p:txBody>
      </p:sp>
    </p:spTree>
    <p:extLst>
      <p:ext uri="{BB962C8B-B14F-4D97-AF65-F5344CB8AC3E}">
        <p14:creationId xmlns:p14="http://schemas.microsoft.com/office/powerpoint/2010/main" val="1054892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56332-FD10-917D-D304-99FF778F0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图片 8" descr="图片 8">
            <a:extLst>
              <a:ext uri="{FF2B5EF4-FFF2-40B4-BE49-F238E27FC236}">
                <a16:creationId xmlns:a16="http://schemas.microsoft.com/office/drawing/2014/main" id="{CA19963A-9E1E-3B84-965D-EAFC17D9F4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08" name="Titel 1">
            <a:extLst>
              <a:ext uri="{FF2B5EF4-FFF2-40B4-BE49-F238E27FC236}">
                <a16:creationId xmlns:a16="http://schemas.microsoft.com/office/drawing/2014/main" id="{2B63E3E4-7441-CBFD-DEF7-D2C7F2CDFA30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常常祷告的比喻</a:t>
            </a:r>
          </a:p>
        </p:txBody>
      </p:sp>
      <p:sp>
        <p:nvSpPr>
          <p:cNvPr id="209" name="Inhaltsplatzhalter 2">
            <a:extLst>
              <a:ext uri="{FF2B5EF4-FFF2-40B4-BE49-F238E27FC236}">
                <a16:creationId xmlns:a16="http://schemas.microsoft.com/office/drawing/2014/main" id="{D2D63FF9-630E-EC48-CBE2-9BA573860A44}"/>
              </a:ext>
            </a:extLst>
          </p:cNvPr>
          <p:cNvSpPr txBox="1"/>
          <p:nvPr/>
        </p:nvSpPr>
        <p:spPr>
          <a:xfrm>
            <a:off x="379101" y="1415846"/>
            <a:ext cx="8385798" cy="35793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耶稣说：「8我告诉你们，要快快地给他们伸冤了。然而，人子来的时候，遇得见世上有信德吗？」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耶稣透过这比喻，推论出上帝必然会作出公义的审判，上帝的审判必定快来，但耶稣发出另一个问题，当上帝来临的时候，我们会是被判为义，还是被判为不义？</a:t>
            </a:r>
          </a:p>
        </p:txBody>
      </p:sp>
    </p:spTree>
    <p:extLst>
      <p:ext uri="{BB962C8B-B14F-4D97-AF65-F5344CB8AC3E}">
        <p14:creationId xmlns:p14="http://schemas.microsoft.com/office/powerpoint/2010/main" val="2333983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0D20A4-4B05-AB0C-294B-94D9CBAF9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图片 8" descr="图片 8">
            <a:extLst>
              <a:ext uri="{FF2B5EF4-FFF2-40B4-BE49-F238E27FC236}">
                <a16:creationId xmlns:a16="http://schemas.microsoft.com/office/drawing/2014/main" id="{4A5DF7EC-1E56-1087-70E3-BD53B83B11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14" name="Titel 1">
            <a:extLst>
              <a:ext uri="{FF2B5EF4-FFF2-40B4-BE49-F238E27FC236}">
                <a16:creationId xmlns:a16="http://schemas.microsoft.com/office/drawing/2014/main" id="{40BC67AD-FA8A-6214-B375-21417F13860A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常常祷告的比喻</a:t>
            </a:r>
          </a:p>
        </p:txBody>
      </p:sp>
      <p:sp>
        <p:nvSpPr>
          <p:cNvPr id="215" name="Inhaltsplatzhalter 2">
            <a:extLst>
              <a:ext uri="{FF2B5EF4-FFF2-40B4-BE49-F238E27FC236}">
                <a16:creationId xmlns:a16="http://schemas.microsoft.com/office/drawing/2014/main" id="{FED2EAD3-7651-E2E3-D2CB-A80C260891CF}"/>
              </a:ext>
            </a:extLst>
          </p:cNvPr>
          <p:cNvSpPr txBox="1"/>
          <p:nvPr/>
        </p:nvSpPr>
        <p:spPr>
          <a:xfrm>
            <a:off x="379101" y="1415846"/>
            <a:ext cx="8385798" cy="35793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这个比喻是要回答法利赛人的提问：「上帝的国几时来到？」（路17:20）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耶稣的回答有两方面。第一，在路17:20-21，首先回答说：「上帝的国来到不是眼所能见的。21人也不得说：『看哪，在这里！看哪，在那里！』因为上帝的国就在你们心里。」</a:t>
            </a:r>
          </a:p>
        </p:txBody>
      </p:sp>
    </p:spTree>
    <p:extLst>
      <p:ext uri="{BB962C8B-B14F-4D97-AF65-F5344CB8AC3E}">
        <p14:creationId xmlns:p14="http://schemas.microsoft.com/office/powerpoint/2010/main" val="3089122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18AC3C-61FD-4F7C-002F-019111256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图片 8" descr="图片 8">
            <a:extLst>
              <a:ext uri="{FF2B5EF4-FFF2-40B4-BE49-F238E27FC236}">
                <a16:creationId xmlns:a16="http://schemas.microsoft.com/office/drawing/2014/main" id="{5109BE87-8CB1-B213-D728-124919A47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20" name="Titel 1">
            <a:extLst>
              <a:ext uri="{FF2B5EF4-FFF2-40B4-BE49-F238E27FC236}">
                <a16:creationId xmlns:a16="http://schemas.microsoft.com/office/drawing/2014/main" id="{57E0A2B2-93C8-3816-E168-6A9D3930A33D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常常祷告的比喻</a:t>
            </a:r>
          </a:p>
        </p:txBody>
      </p:sp>
      <p:sp>
        <p:nvSpPr>
          <p:cNvPr id="221" name="Inhaltsplatzhalter 2">
            <a:extLst>
              <a:ext uri="{FF2B5EF4-FFF2-40B4-BE49-F238E27FC236}">
                <a16:creationId xmlns:a16="http://schemas.microsoft.com/office/drawing/2014/main" id="{1D8B13C3-3777-28C1-6D36-2928694EA09A}"/>
              </a:ext>
            </a:extLst>
          </p:cNvPr>
          <p:cNvSpPr txBox="1"/>
          <p:nvPr/>
        </p:nvSpPr>
        <p:spPr>
          <a:xfrm>
            <a:off x="379101" y="1415845"/>
            <a:ext cx="8385798" cy="21508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这个比喻是要回答法利赛人的提问：「上帝的国几时来到？」（路17:20）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第二，耶稣说到那日是忽然就来到，在人想不到的时候就来到。</a:t>
            </a:r>
          </a:p>
        </p:txBody>
      </p:sp>
    </p:spTree>
    <p:extLst>
      <p:ext uri="{BB962C8B-B14F-4D97-AF65-F5344CB8AC3E}">
        <p14:creationId xmlns:p14="http://schemas.microsoft.com/office/powerpoint/2010/main" val="954462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1F6A1D-2299-5AE3-8F0F-D0448E3C7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" name="图片 8" descr="图片 8">
            <a:extLst>
              <a:ext uri="{FF2B5EF4-FFF2-40B4-BE49-F238E27FC236}">
                <a16:creationId xmlns:a16="http://schemas.microsoft.com/office/drawing/2014/main" id="{9706F0DC-D007-2D31-1A4E-6A9A61C031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26" name="Titel 1">
            <a:extLst>
              <a:ext uri="{FF2B5EF4-FFF2-40B4-BE49-F238E27FC236}">
                <a16:creationId xmlns:a16="http://schemas.microsoft.com/office/drawing/2014/main" id="{A1A57C9C-FEE2-8058-EB5E-1698A85B5907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常常祷告的比喻</a:t>
            </a:r>
          </a:p>
        </p:txBody>
      </p:sp>
      <p:sp>
        <p:nvSpPr>
          <p:cNvPr id="227" name="Inhaltsplatzhalter 2">
            <a:extLst>
              <a:ext uri="{FF2B5EF4-FFF2-40B4-BE49-F238E27FC236}">
                <a16:creationId xmlns:a16="http://schemas.microsoft.com/office/drawing/2014/main" id="{A055E21C-0E93-6200-1B46-5A3191C17B19}"/>
              </a:ext>
            </a:extLst>
          </p:cNvPr>
          <p:cNvSpPr txBox="1"/>
          <p:nvPr/>
        </p:nvSpPr>
        <p:spPr>
          <a:xfrm>
            <a:off x="379101" y="1415846"/>
            <a:ext cx="8385798" cy="247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因此，耶稣叫我们「常常祷告，不可灰心」，那是对应到我们怎样面对世界的环境，我们不是在祷告中，希望环境改变，而是我们让上帝的国在我们心里，就可以无惧任何的环境变化。</a:t>
            </a:r>
          </a:p>
        </p:txBody>
      </p:sp>
    </p:spTree>
    <p:extLst>
      <p:ext uri="{BB962C8B-B14F-4D97-AF65-F5344CB8AC3E}">
        <p14:creationId xmlns:p14="http://schemas.microsoft.com/office/powerpoint/2010/main" val="22400602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7256C-1156-8E38-3320-24F8F0839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图片 8" descr="图片 8">
            <a:extLst>
              <a:ext uri="{FF2B5EF4-FFF2-40B4-BE49-F238E27FC236}">
                <a16:creationId xmlns:a16="http://schemas.microsoft.com/office/drawing/2014/main" id="{F81AE8B2-3650-C74E-4970-AA79A78711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32" name="Titel 1">
            <a:extLst>
              <a:ext uri="{FF2B5EF4-FFF2-40B4-BE49-F238E27FC236}">
                <a16:creationId xmlns:a16="http://schemas.microsoft.com/office/drawing/2014/main" id="{54338864-59B6-2659-5A13-83009E8F5CC3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摔交式的祷告</a:t>
            </a:r>
          </a:p>
        </p:txBody>
      </p:sp>
      <p:sp>
        <p:nvSpPr>
          <p:cNvPr id="233" name="Inhaltsplatzhalter 2">
            <a:extLst>
              <a:ext uri="{FF2B5EF4-FFF2-40B4-BE49-F238E27FC236}">
                <a16:creationId xmlns:a16="http://schemas.microsoft.com/office/drawing/2014/main" id="{F86694CC-3C90-C4EC-9EEA-AF7B7DD3DC8D}"/>
              </a:ext>
            </a:extLst>
          </p:cNvPr>
          <p:cNvSpPr txBox="1"/>
          <p:nvPr/>
        </p:nvSpPr>
        <p:spPr>
          <a:xfrm>
            <a:off x="379101" y="1415846"/>
            <a:ext cx="8385798" cy="23047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许多人的问题是，上帝不是全知、全能吗？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在人未曾求告，上帝不是已经知道一切，为什么要人去祷告？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人在上帝国来临的事情上，有什么角色呢？</a:t>
            </a:r>
          </a:p>
        </p:txBody>
      </p:sp>
    </p:spTree>
    <p:extLst>
      <p:ext uri="{BB962C8B-B14F-4D97-AF65-F5344CB8AC3E}">
        <p14:creationId xmlns:p14="http://schemas.microsoft.com/office/powerpoint/2010/main" val="27272526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205006-789F-C21C-2C8A-AF0B04C08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图片 8" descr="图片 8">
            <a:extLst>
              <a:ext uri="{FF2B5EF4-FFF2-40B4-BE49-F238E27FC236}">
                <a16:creationId xmlns:a16="http://schemas.microsoft.com/office/drawing/2014/main" id="{4C068AC7-D427-450E-D330-DB6E5571C2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38" name="Titel 1">
            <a:extLst>
              <a:ext uri="{FF2B5EF4-FFF2-40B4-BE49-F238E27FC236}">
                <a16:creationId xmlns:a16="http://schemas.microsoft.com/office/drawing/2014/main" id="{42F21A1A-77E2-C145-74A6-3FFBFE3BFB9C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摔交式的祷告</a:t>
            </a:r>
          </a:p>
        </p:txBody>
      </p:sp>
      <p:sp>
        <p:nvSpPr>
          <p:cNvPr id="239" name="Inhaltsplatzhalter 2">
            <a:extLst>
              <a:ext uri="{FF2B5EF4-FFF2-40B4-BE49-F238E27FC236}">
                <a16:creationId xmlns:a16="http://schemas.microsoft.com/office/drawing/2014/main" id="{193D3555-F885-B7C1-6C7E-56F26B00593D}"/>
              </a:ext>
            </a:extLst>
          </p:cNvPr>
          <p:cNvSpPr txBox="1"/>
          <p:nvPr/>
        </p:nvSpPr>
        <p:spPr>
          <a:xfrm>
            <a:off x="379101" y="1415846"/>
            <a:ext cx="8385798" cy="37331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旧约经文，是雅各在雅博渡口与天使摔交的故事。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创世记有50章，从25章开始到50章都是有关雅各的故事。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创32:28，「28那人说：「你的名不要再叫雅各，要叫以色列；因为你与上帝与人较力，都得了胜。」</a:t>
            </a:r>
          </a:p>
        </p:txBody>
      </p:sp>
    </p:spTree>
    <p:extLst>
      <p:ext uri="{BB962C8B-B14F-4D97-AF65-F5344CB8AC3E}">
        <p14:creationId xmlns:p14="http://schemas.microsoft.com/office/powerpoint/2010/main" val="4488519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FC321-9791-DF12-AD60-944596F2D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3" name="图片 8" descr="图片 8">
            <a:extLst>
              <a:ext uri="{FF2B5EF4-FFF2-40B4-BE49-F238E27FC236}">
                <a16:creationId xmlns:a16="http://schemas.microsoft.com/office/drawing/2014/main" id="{D700098A-1688-ABC5-67E6-157333646D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44" name="Titel 1">
            <a:extLst>
              <a:ext uri="{FF2B5EF4-FFF2-40B4-BE49-F238E27FC236}">
                <a16:creationId xmlns:a16="http://schemas.microsoft.com/office/drawing/2014/main" id="{B8588646-C1DF-55ED-76B8-DFED468E209C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摔交式的祷告</a:t>
            </a:r>
          </a:p>
        </p:txBody>
      </p:sp>
      <p:sp>
        <p:nvSpPr>
          <p:cNvPr id="245" name="Inhaltsplatzhalter 2">
            <a:extLst>
              <a:ext uri="{FF2B5EF4-FFF2-40B4-BE49-F238E27FC236}">
                <a16:creationId xmlns:a16="http://schemas.microsoft.com/office/drawing/2014/main" id="{368E8D22-EF72-8D03-53A8-AE96963151C9}"/>
              </a:ext>
            </a:extLst>
          </p:cNvPr>
          <p:cNvSpPr txBox="1"/>
          <p:nvPr/>
        </p:nvSpPr>
        <p:spPr>
          <a:xfrm>
            <a:off x="379101" y="1415846"/>
            <a:ext cx="8385798" cy="15207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雅博渡口，就好像人生的一个关卡，未知前路如何，未知天大地大，有没有一处容身之所。</a:t>
            </a:r>
          </a:p>
        </p:txBody>
      </p:sp>
    </p:spTree>
    <p:extLst>
      <p:ext uri="{BB962C8B-B14F-4D97-AF65-F5344CB8AC3E}">
        <p14:creationId xmlns:p14="http://schemas.microsoft.com/office/powerpoint/2010/main" val="34308620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4A6571-219D-F2B8-6C49-CA72CAF03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9" name="图片 8" descr="图片 8">
            <a:extLst>
              <a:ext uri="{FF2B5EF4-FFF2-40B4-BE49-F238E27FC236}">
                <a16:creationId xmlns:a16="http://schemas.microsoft.com/office/drawing/2014/main" id="{5BDDA186-E73F-C632-991B-6B98AE177E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50" name="Titel 1">
            <a:extLst>
              <a:ext uri="{FF2B5EF4-FFF2-40B4-BE49-F238E27FC236}">
                <a16:creationId xmlns:a16="http://schemas.microsoft.com/office/drawing/2014/main" id="{4F25FD73-3FA8-CF29-328B-B3A47C07F19D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摔交式的祷告</a:t>
            </a:r>
          </a:p>
        </p:txBody>
      </p:sp>
      <p:sp>
        <p:nvSpPr>
          <p:cNvPr id="251" name="Inhaltsplatzhalter 2">
            <a:extLst>
              <a:ext uri="{FF2B5EF4-FFF2-40B4-BE49-F238E27FC236}">
                <a16:creationId xmlns:a16="http://schemas.microsoft.com/office/drawing/2014/main" id="{3C4B7ECE-D05E-A7BF-29A7-17E6EFCAA540}"/>
              </a:ext>
            </a:extLst>
          </p:cNvPr>
          <p:cNvSpPr txBox="1"/>
          <p:nvPr/>
        </p:nvSpPr>
        <p:spPr>
          <a:xfrm>
            <a:off x="379101" y="1415845"/>
            <a:ext cx="8385798" cy="10446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就在这时候，雅各与一个人摔交，后来雅各才发现这是天使。</a:t>
            </a:r>
          </a:p>
        </p:txBody>
      </p:sp>
    </p:spTree>
    <p:extLst>
      <p:ext uri="{BB962C8B-B14F-4D97-AF65-F5344CB8AC3E}">
        <p14:creationId xmlns:p14="http://schemas.microsoft.com/office/powerpoint/2010/main" val="13597443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5478A5-5E7C-76FB-C93C-69247BED0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5" name="图片 8" descr="图片 8">
            <a:extLst>
              <a:ext uri="{FF2B5EF4-FFF2-40B4-BE49-F238E27FC236}">
                <a16:creationId xmlns:a16="http://schemas.microsoft.com/office/drawing/2014/main" id="{2C899F36-E7A1-7AD3-76E6-158033C9B8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56" name="Titel 1">
            <a:extLst>
              <a:ext uri="{FF2B5EF4-FFF2-40B4-BE49-F238E27FC236}">
                <a16:creationId xmlns:a16="http://schemas.microsoft.com/office/drawing/2014/main" id="{EFD15B83-720F-9D3A-6D4E-3CEDA0C3DCD7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摔交式的祷告</a:t>
            </a:r>
          </a:p>
        </p:txBody>
      </p:sp>
      <p:sp>
        <p:nvSpPr>
          <p:cNvPr id="257" name="Inhaltsplatzhalter 2">
            <a:extLst>
              <a:ext uri="{FF2B5EF4-FFF2-40B4-BE49-F238E27FC236}">
                <a16:creationId xmlns:a16="http://schemas.microsoft.com/office/drawing/2014/main" id="{D56E8719-6D14-B2D9-AE2C-4CFA85CF5D48}"/>
              </a:ext>
            </a:extLst>
          </p:cNvPr>
          <p:cNvSpPr txBox="1"/>
          <p:nvPr/>
        </p:nvSpPr>
        <p:spPr>
          <a:xfrm>
            <a:off x="379101" y="1415846"/>
            <a:ext cx="8385798" cy="11985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从雅各的经历中看到与上帝「较力」，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整夜摔交象征祷告的挣扎与坚持。</a:t>
            </a:r>
          </a:p>
        </p:txBody>
      </p:sp>
    </p:spTree>
    <p:extLst>
      <p:ext uri="{BB962C8B-B14F-4D97-AF65-F5344CB8AC3E}">
        <p14:creationId xmlns:p14="http://schemas.microsoft.com/office/powerpoint/2010/main" val="2516006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00F690-0F80-6082-4A3B-4032A1911C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图片 8" descr="图片 8">
            <a:extLst>
              <a:ext uri="{FF2B5EF4-FFF2-40B4-BE49-F238E27FC236}">
                <a16:creationId xmlns:a16="http://schemas.microsoft.com/office/drawing/2014/main" id="{57843B35-4BD0-F489-1D3D-2760BE521A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54" name="Titel 1">
            <a:extLst>
              <a:ext uri="{FF2B5EF4-FFF2-40B4-BE49-F238E27FC236}">
                <a16:creationId xmlns:a16="http://schemas.microsoft.com/office/drawing/2014/main" id="{02B54765-4332-8A2D-40C8-7A3EBA92724A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引言</a:t>
            </a:r>
          </a:p>
        </p:txBody>
      </p:sp>
      <p:sp>
        <p:nvSpPr>
          <p:cNvPr id="155" name="Inhaltsplatzhalter 2">
            <a:extLst>
              <a:ext uri="{FF2B5EF4-FFF2-40B4-BE49-F238E27FC236}">
                <a16:creationId xmlns:a16="http://schemas.microsoft.com/office/drawing/2014/main" id="{48D4116E-BAEC-DD88-D993-F5980F946B62}"/>
              </a:ext>
            </a:extLst>
          </p:cNvPr>
          <p:cNvSpPr txBox="1"/>
          <p:nvPr/>
        </p:nvSpPr>
        <p:spPr>
          <a:xfrm>
            <a:off x="379101" y="1415846"/>
            <a:ext cx="8385798" cy="11985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亲爱的弟兄姐妹，愿你们平安！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让我们彼此问安。</a:t>
            </a:r>
          </a:p>
        </p:txBody>
      </p:sp>
    </p:spTree>
    <p:extLst>
      <p:ext uri="{BB962C8B-B14F-4D97-AF65-F5344CB8AC3E}">
        <p14:creationId xmlns:p14="http://schemas.microsoft.com/office/powerpoint/2010/main" val="38886157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5BD77-AFD6-659A-A8EE-25050C977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图片 8" descr="图片 8">
            <a:extLst>
              <a:ext uri="{FF2B5EF4-FFF2-40B4-BE49-F238E27FC236}">
                <a16:creationId xmlns:a16="http://schemas.microsoft.com/office/drawing/2014/main" id="{C95553B8-573D-2624-F8AC-CAC53A3031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62" name="Titel 1">
            <a:extLst>
              <a:ext uri="{FF2B5EF4-FFF2-40B4-BE49-F238E27FC236}">
                <a16:creationId xmlns:a16="http://schemas.microsoft.com/office/drawing/2014/main" id="{ECC81279-6261-65BD-61A4-A855FB21C525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摔交式的祷告</a:t>
            </a:r>
          </a:p>
        </p:txBody>
      </p:sp>
      <p:sp>
        <p:nvSpPr>
          <p:cNvPr id="263" name="Inhaltsplatzhalter 2">
            <a:extLst>
              <a:ext uri="{FF2B5EF4-FFF2-40B4-BE49-F238E27FC236}">
                <a16:creationId xmlns:a16="http://schemas.microsoft.com/office/drawing/2014/main" id="{11142FFB-A8D7-C2C5-F438-D7BFFD3F268E}"/>
              </a:ext>
            </a:extLst>
          </p:cNvPr>
          <p:cNvSpPr txBox="1"/>
          <p:nvPr/>
        </p:nvSpPr>
        <p:spPr>
          <a:xfrm>
            <a:off x="379101" y="1415845"/>
            <a:ext cx="8385798" cy="5684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大家想，这个晚上，雅各会怎样祷告？</a:t>
            </a:r>
          </a:p>
        </p:txBody>
      </p:sp>
    </p:spTree>
    <p:extLst>
      <p:ext uri="{BB962C8B-B14F-4D97-AF65-F5344CB8AC3E}">
        <p14:creationId xmlns:p14="http://schemas.microsoft.com/office/powerpoint/2010/main" val="19671842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156FA2-EF03-D25C-8630-49656310C4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7" name="图片 8" descr="图片 8">
            <a:extLst>
              <a:ext uri="{FF2B5EF4-FFF2-40B4-BE49-F238E27FC236}">
                <a16:creationId xmlns:a16="http://schemas.microsoft.com/office/drawing/2014/main" id="{0DF7E49B-B3FB-5FC7-55CE-542891FD76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68" name="Titel 1">
            <a:extLst>
              <a:ext uri="{FF2B5EF4-FFF2-40B4-BE49-F238E27FC236}">
                <a16:creationId xmlns:a16="http://schemas.microsoft.com/office/drawing/2014/main" id="{B3DA179E-B8FB-456D-C15C-2C1787DD8D25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摔交式的祷告</a:t>
            </a:r>
          </a:p>
        </p:txBody>
      </p:sp>
      <p:sp>
        <p:nvSpPr>
          <p:cNvPr id="269" name="Inhaltsplatzhalter 2">
            <a:extLst>
              <a:ext uri="{FF2B5EF4-FFF2-40B4-BE49-F238E27FC236}">
                <a16:creationId xmlns:a16="http://schemas.microsoft.com/office/drawing/2014/main" id="{60A0F2E4-1AE1-4D50-BB79-0A30F5D6E7FA}"/>
              </a:ext>
            </a:extLst>
          </p:cNvPr>
          <p:cNvSpPr txBox="1"/>
          <p:nvPr/>
        </p:nvSpPr>
        <p:spPr>
          <a:xfrm>
            <a:off x="379101" y="1415845"/>
            <a:ext cx="8385798" cy="42093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在摔交的祷告中，上帝逼雅各面对自己的罪，上帝逼雅各放下自己的计谋，上帝逼雅各破碎自己，降服在上帝的面前。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结果却是「那人见自己胜不过他，就将他的大腿窝摸了一把，雅各的大腿窝正在摔交的时候就扭了。」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雅各没有输，但天使却使雅各不能再摔交了，只能倒在天使面前。</a:t>
            </a:r>
          </a:p>
        </p:txBody>
      </p:sp>
    </p:spTree>
    <p:extLst>
      <p:ext uri="{BB962C8B-B14F-4D97-AF65-F5344CB8AC3E}">
        <p14:creationId xmlns:p14="http://schemas.microsoft.com/office/powerpoint/2010/main" val="33948140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043B9-8994-4053-9A09-D5DF110F0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" name="图片 8" descr="图片 8">
            <a:extLst>
              <a:ext uri="{FF2B5EF4-FFF2-40B4-BE49-F238E27FC236}">
                <a16:creationId xmlns:a16="http://schemas.microsoft.com/office/drawing/2014/main" id="{518E1E0E-62C4-9C7A-B9CE-25DDC5DE8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74" name="Titel 1">
            <a:extLst>
              <a:ext uri="{FF2B5EF4-FFF2-40B4-BE49-F238E27FC236}">
                <a16:creationId xmlns:a16="http://schemas.microsoft.com/office/drawing/2014/main" id="{16546584-F29C-2CF1-CAD0-5F523306CB14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摔交式的祷告</a:t>
            </a:r>
          </a:p>
        </p:txBody>
      </p:sp>
      <p:sp>
        <p:nvSpPr>
          <p:cNvPr id="275" name="Inhaltsplatzhalter 2">
            <a:extLst>
              <a:ext uri="{FF2B5EF4-FFF2-40B4-BE49-F238E27FC236}">
                <a16:creationId xmlns:a16="http://schemas.microsoft.com/office/drawing/2014/main" id="{1CD8197A-8F21-23A7-0743-EDABAAB43DBF}"/>
              </a:ext>
            </a:extLst>
          </p:cNvPr>
          <p:cNvSpPr txBox="1"/>
          <p:nvPr/>
        </p:nvSpPr>
        <p:spPr>
          <a:xfrm>
            <a:off x="379101" y="1415846"/>
            <a:ext cx="8385798" cy="31031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雅各的摔交的结果，雅各只有破碎自己，降服在上帝的面前。雅各不能再自义，只能承认自己的罪，没有办法再靠自己的方法了，这刻，雅各只有信靠上帝，依靠上帝。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雅各说：「你不给我祝福，我就不容你去。」就像祷告者不放弃、恳求上帝的恩典。</a:t>
            </a:r>
          </a:p>
        </p:txBody>
      </p:sp>
    </p:spTree>
    <p:extLst>
      <p:ext uri="{BB962C8B-B14F-4D97-AF65-F5344CB8AC3E}">
        <p14:creationId xmlns:p14="http://schemas.microsoft.com/office/powerpoint/2010/main" val="28231615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7B256-6847-0F69-5E14-42524688B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9" name="图片 8" descr="图片 8">
            <a:extLst>
              <a:ext uri="{FF2B5EF4-FFF2-40B4-BE49-F238E27FC236}">
                <a16:creationId xmlns:a16="http://schemas.microsoft.com/office/drawing/2014/main" id="{4AE78AC1-01AF-F1D8-1160-70FE7F8178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80" name="Titel 1">
            <a:extLst>
              <a:ext uri="{FF2B5EF4-FFF2-40B4-BE49-F238E27FC236}">
                <a16:creationId xmlns:a16="http://schemas.microsoft.com/office/drawing/2014/main" id="{0EDBD3EE-B436-6FCE-E056-15324D88B0A6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摔交式的祷告</a:t>
            </a:r>
          </a:p>
        </p:txBody>
      </p:sp>
      <p:sp>
        <p:nvSpPr>
          <p:cNvPr id="281" name="Inhaltsplatzhalter 2">
            <a:extLst>
              <a:ext uri="{FF2B5EF4-FFF2-40B4-BE49-F238E27FC236}">
                <a16:creationId xmlns:a16="http://schemas.microsoft.com/office/drawing/2014/main" id="{5EFAE551-92D3-6205-F4A4-B5C14FC8F778}"/>
              </a:ext>
            </a:extLst>
          </p:cNvPr>
          <p:cNvSpPr txBox="1"/>
          <p:nvPr/>
        </p:nvSpPr>
        <p:spPr>
          <a:xfrm>
            <a:off x="379101" y="1415845"/>
            <a:ext cx="8385798" cy="21508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这样看来，我们祷告，不是因为上帝不知道我们的需要，而是我们需要祷告。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祷告是在上帝面前破碎、降服、得新生命的过程。</a:t>
            </a:r>
          </a:p>
        </p:txBody>
      </p:sp>
    </p:spTree>
    <p:extLst>
      <p:ext uri="{BB962C8B-B14F-4D97-AF65-F5344CB8AC3E}">
        <p14:creationId xmlns:p14="http://schemas.microsoft.com/office/powerpoint/2010/main" val="20408544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3A3BD5-88F5-3E5D-6CBB-01B347727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5" name="图片 8" descr="图片 8">
            <a:extLst>
              <a:ext uri="{FF2B5EF4-FFF2-40B4-BE49-F238E27FC236}">
                <a16:creationId xmlns:a16="http://schemas.microsoft.com/office/drawing/2014/main" id="{2450B7DA-D0BA-2058-60C5-5F5079CD8E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86" name="Titel 1">
            <a:extLst>
              <a:ext uri="{FF2B5EF4-FFF2-40B4-BE49-F238E27FC236}">
                <a16:creationId xmlns:a16="http://schemas.microsoft.com/office/drawing/2014/main" id="{1E9A7FF1-3A46-4DB4-8362-239645F175A4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摔交式的祷告</a:t>
            </a:r>
          </a:p>
        </p:txBody>
      </p:sp>
      <p:sp>
        <p:nvSpPr>
          <p:cNvPr id="287" name="Inhaltsplatzhalter 2">
            <a:extLst>
              <a:ext uri="{FF2B5EF4-FFF2-40B4-BE49-F238E27FC236}">
                <a16:creationId xmlns:a16="http://schemas.microsoft.com/office/drawing/2014/main" id="{64AE248F-914C-B85E-7223-94BD13508321}"/>
              </a:ext>
            </a:extLst>
          </p:cNvPr>
          <p:cNvSpPr txBox="1"/>
          <p:nvPr/>
        </p:nvSpPr>
        <p:spPr>
          <a:xfrm>
            <a:off x="379101" y="1415846"/>
            <a:ext cx="8385798" cy="19969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我们祷告上帝的国来临，我们不是祷告叫上帝满足我的期望，解决我们在环境上的问题，而是我们让上帝的国临到我们的心里，我们将上帝的国带到这个世界上。</a:t>
            </a:r>
          </a:p>
        </p:txBody>
      </p:sp>
    </p:spTree>
    <p:extLst>
      <p:ext uri="{BB962C8B-B14F-4D97-AF65-F5344CB8AC3E}">
        <p14:creationId xmlns:p14="http://schemas.microsoft.com/office/powerpoint/2010/main" val="40436674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530C1D-1826-A269-972D-363EC9A92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1" name="图片 8" descr="图片 8">
            <a:extLst>
              <a:ext uri="{FF2B5EF4-FFF2-40B4-BE49-F238E27FC236}">
                <a16:creationId xmlns:a16="http://schemas.microsoft.com/office/drawing/2014/main" id="{AC49950B-2F1C-2E84-57F4-8062054011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292" name="Titel 1">
            <a:extLst>
              <a:ext uri="{FF2B5EF4-FFF2-40B4-BE49-F238E27FC236}">
                <a16:creationId xmlns:a16="http://schemas.microsoft.com/office/drawing/2014/main" id="{F65705FE-1C6B-D80C-4CF3-E219C74729AB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总结：常常祷告，不可灰心</a:t>
            </a:r>
          </a:p>
        </p:txBody>
      </p:sp>
      <p:sp>
        <p:nvSpPr>
          <p:cNvPr id="293" name="Inhaltsplatzhalter 2">
            <a:extLst>
              <a:ext uri="{FF2B5EF4-FFF2-40B4-BE49-F238E27FC236}">
                <a16:creationId xmlns:a16="http://schemas.microsoft.com/office/drawing/2014/main" id="{B3F4AC57-1709-EC2E-626F-2D143BE2E397}"/>
              </a:ext>
            </a:extLst>
          </p:cNvPr>
          <p:cNvSpPr txBox="1"/>
          <p:nvPr/>
        </p:nvSpPr>
        <p:spPr>
          <a:xfrm>
            <a:off x="379101" y="1415846"/>
            <a:ext cx="8385798" cy="31031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耶稣用「不义的官与寡妇」的比喻，叫我们要常常祷告，不可灰心。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雅各在雅博渡口，彻夜祷告，在上帝面前破碎、降服、得新生命，他不再依靠自己的方式，将自己的生命，完完全全交给上帝掌管，上帝的国就在他心里。</a:t>
            </a:r>
          </a:p>
        </p:txBody>
      </p:sp>
    </p:spTree>
    <p:extLst>
      <p:ext uri="{BB962C8B-B14F-4D97-AF65-F5344CB8AC3E}">
        <p14:creationId xmlns:p14="http://schemas.microsoft.com/office/powerpoint/2010/main" val="959271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7DBC7F-17B3-C365-29C2-AA4BB645C5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图片 8" descr="图片 8">
            <a:extLst>
              <a:ext uri="{FF2B5EF4-FFF2-40B4-BE49-F238E27FC236}">
                <a16:creationId xmlns:a16="http://schemas.microsoft.com/office/drawing/2014/main" id="{58D1F149-AE19-4D1F-30A1-F6FF0F8A22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60" name="Titel 1">
            <a:extLst>
              <a:ext uri="{FF2B5EF4-FFF2-40B4-BE49-F238E27FC236}">
                <a16:creationId xmlns:a16="http://schemas.microsoft.com/office/drawing/2014/main" id="{D6A1E9B8-BE7C-06AC-9939-AC8F0C35A408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引言</a:t>
            </a:r>
          </a:p>
        </p:txBody>
      </p:sp>
      <p:sp>
        <p:nvSpPr>
          <p:cNvPr id="161" name="Inhaltsplatzhalter 2">
            <a:extLst>
              <a:ext uri="{FF2B5EF4-FFF2-40B4-BE49-F238E27FC236}">
                <a16:creationId xmlns:a16="http://schemas.microsoft.com/office/drawing/2014/main" id="{C454D859-6547-5938-1905-9B0B0BD18B16}"/>
              </a:ext>
            </a:extLst>
          </p:cNvPr>
          <p:cNvSpPr txBox="1"/>
          <p:nvPr/>
        </p:nvSpPr>
        <p:spPr>
          <a:xfrm>
            <a:off x="379101" y="1415846"/>
            <a:ext cx="8385798" cy="18285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思奇谈到「求主加增我们的信心」，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今天「常常祷告，不可灰心」，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下星期师母说「开恩可怜我这个罪人！」。</a:t>
            </a:r>
          </a:p>
        </p:txBody>
      </p:sp>
    </p:spTree>
    <p:extLst>
      <p:ext uri="{BB962C8B-B14F-4D97-AF65-F5344CB8AC3E}">
        <p14:creationId xmlns:p14="http://schemas.microsoft.com/office/powerpoint/2010/main" val="3972700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931BC2-F003-A11C-87F1-3C2C17605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图片 8" descr="图片 8">
            <a:extLst>
              <a:ext uri="{FF2B5EF4-FFF2-40B4-BE49-F238E27FC236}">
                <a16:creationId xmlns:a16="http://schemas.microsoft.com/office/drawing/2014/main" id="{F443B2E3-3D1D-A9AE-E9F7-400ECC65B1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66" name="Titel 1">
            <a:extLst>
              <a:ext uri="{FF2B5EF4-FFF2-40B4-BE49-F238E27FC236}">
                <a16:creationId xmlns:a16="http://schemas.microsoft.com/office/drawing/2014/main" id="{3C5D77BC-7779-A6ED-0AD9-20DC281C2ABA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引言</a:t>
            </a:r>
          </a:p>
        </p:txBody>
      </p:sp>
      <p:sp>
        <p:nvSpPr>
          <p:cNvPr id="167" name="Inhaltsplatzhalter 2">
            <a:extLst>
              <a:ext uri="{FF2B5EF4-FFF2-40B4-BE49-F238E27FC236}">
                <a16:creationId xmlns:a16="http://schemas.microsoft.com/office/drawing/2014/main" id="{958BE495-5009-AFD9-1C44-D4B1072E736B}"/>
              </a:ext>
            </a:extLst>
          </p:cNvPr>
          <p:cNvSpPr txBox="1"/>
          <p:nvPr/>
        </p:nvSpPr>
        <p:spPr>
          <a:xfrm>
            <a:off x="379101" y="1415846"/>
            <a:ext cx="8385798" cy="23047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耶稣教导我们向天父祷告，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奉耶稣的名祷告。</a:t>
            </a:r>
          </a:p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耶稣也用比喻教导我们要常常祷告，不可灰心。</a:t>
            </a:r>
          </a:p>
        </p:txBody>
      </p:sp>
    </p:spTree>
    <p:extLst>
      <p:ext uri="{BB962C8B-B14F-4D97-AF65-F5344CB8AC3E}">
        <p14:creationId xmlns:p14="http://schemas.microsoft.com/office/powerpoint/2010/main" val="4166960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B9B5F-1520-9780-3F07-3D1FD0815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图片 8" descr="图片 8">
            <a:extLst>
              <a:ext uri="{FF2B5EF4-FFF2-40B4-BE49-F238E27FC236}">
                <a16:creationId xmlns:a16="http://schemas.microsoft.com/office/drawing/2014/main" id="{CB916484-796D-5F0E-3580-F253DB76F5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Titel 1">
            <a:extLst>
              <a:ext uri="{FF2B5EF4-FFF2-40B4-BE49-F238E27FC236}">
                <a16:creationId xmlns:a16="http://schemas.microsoft.com/office/drawing/2014/main" id="{F0F14D4A-A01B-5113-05B5-6B96DECB91F8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常常祷告的比喻</a:t>
            </a:r>
          </a:p>
        </p:txBody>
      </p:sp>
      <p:sp>
        <p:nvSpPr>
          <p:cNvPr id="173" name="Inhaltsplatzhalter 2">
            <a:extLst>
              <a:ext uri="{FF2B5EF4-FFF2-40B4-BE49-F238E27FC236}">
                <a16:creationId xmlns:a16="http://schemas.microsoft.com/office/drawing/2014/main" id="{2D8D9FD2-4C86-C541-F4D4-AE0D1C149521}"/>
              </a:ext>
            </a:extLst>
          </p:cNvPr>
          <p:cNvSpPr txBox="1"/>
          <p:nvPr/>
        </p:nvSpPr>
        <p:spPr>
          <a:xfrm>
            <a:off x="379101" y="1415846"/>
            <a:ext cx="8385798" cy="19969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耶稣的比喻，说到一个不义的官，也会因为不想被妇人的烦扰而为她伸冤，而那为爱我们的上帝，公义的上帝，岂不更会快快地为上帝的选民伸冤吗？</a:t>
            </a:r>
          </a:p>
        </p:txBody>
      </p:sp>
    </p:spTree>
    <p:extLst>
      <p:ext uri="{BB962C8B-B14F-4D97-AF65-F5344CB8AC3E}">
        <p14:creationId xmlns:p14="http://schemas.microsoft.com/office/powerpoint/2010/main" val="2676825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8A948-C106-CAB6-767A-B8FF6735A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图片 8" descr="图片 8">
            <a:extLst>
              <a:ext uri="{FF2B5EF4-FFF2-40B4-BE49-F238E27FC236}">
                <a16:creationId xmlns:a16="http://schemas.microsoft.com/office/drawing/2014/main" id="{54E20C84-5B3E-6F1B-0AB9-C9FFDBA088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Titel 1">
            <a:extLst>
              <a:ext uri="{FF2B5EF4-FFF2-40B4-BE49-F238E27FC236}">
                <a16:creationId xmlns:a16="http://schemas.microsoft.com/office/drawing/2014/main" id="{380183F9-BFBC-7B82-0F5F-35FC0C177848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常常祷告的比喻</a:t>
            </a:r>
          </a:p>
        </p:txBody>
      </p:sp>
      <p:sp>
        <p:nvSpPr>
          <p:cNvPr id="179" name="Inhaltsplatzhalter 2">
            <a:extLst>
              <a:ext uri="{FF2B5EF4-FFF2-40B4-BE49-F238E27FC236}">
                <a16:creationId xmlns:a16="http://schemas.microsoft.com/office/drawing/2014/main" id="{2C8A023E-EC4A-26FA-AF31-F49E0776BBF7}"/>
              </a:ext>
            </a:extLst>
          </p:cNvPr>
          <p:cNvSpPr txBox="1"/>
          <p:nvPr/>
        </p:nvSpPr>
        <p:spPr>
          <a:xfrm>
            <a:off x="379101" y="1415845"/>
            <a:ext cx="8385798" cy="39015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1耶稣设一个比喻，是要人常常祷告，不可灰心。2说：「某城里有一个官，不惧怕上帝，也不尊重世人。3那城里有个寡妇，常到他那里，说：『我有一个对头，求你给我伸冤。』4他</a:t>
            </a:r>
            <a:r>
              <a:rPr sz="3094">
                <a:solidFill>
                  <a:srgbClr val="FF4015"/>
                </a:solidFill>
              </a:rPr>
              <a:t>多日不准</a:t>
            </a:r>
            <a:r>
              <a:rPr sz="3094"/>
              <a:t>， 后来心里说：『我虽不惧怕上帝，也不尊重世人，5只因这寡妇烦扰我，我就给她伸冤吧，免得她常来缠磨我！』」</a:t>
            </a:r>
          </a:p>
        </p:txBody>
      </p:sp>
    </p:spTree>
    <p:extLst>
      <p:ext uri="{BB962C8B-B14F-4D97-AF65-F5344CB8AC3E}">
        <p14:creationId xmlns:p14="http://schemas.microsoft.com/office/powerpoint/2010/main" val="3478201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012F41-7281-A191-1F23-60716999D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图片 8" descr="图片 8">
            <a:extLst>
              <a:ext uri="{FF2B5EF4-FFF2-40B4-BE49-F238E27FC236}">
                <a16:creationId xmlns:a16="http://schemas.microsoft.com/office/drawing/2014/main" id="{2E85C19F-A1F1-1F33-55C0-4DA5291D26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84" name="Titel 1">
            <a:extLst>
              <a:ext uri="{FF2B5EF4-FFF2-40B4-BE49-F238E27FC236}">
                <a16:creationId xmlns:a16="http://schemas.microsoft.com/office/drawing/2014/main" id="{ECCB8600-1E8A-34D3-9EA3-BA44E30E7BD9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常常祷告的比喻</a:t>
            </a:r>
          </a:p>
        </p:txBody>
      </p:sp>
      <p:sp>
        <p:nvSpPr>
          <p:cNvPr id="185" name="Inhaltsplatzhalter 2">
            <a:extLst>
              <a:ext uri="{FF2B5EF4-FFF2-40B4-BE49-F238E27FC236}">
                <a16:creationId xmlns:a16="http://schemas.microsoft.com/office/drawing/2014/main" id="{43766F2D-774E-0AF0-0BFB-D707E097D05D}"/>
              </a:ext>
            </a:extLst>
          </p:cNvPr>
          <p:cNvSpPr txBox="1"/>
          <p:nvPr/>
        </p:nvSpPr>
        <p:spPr>
          <a:xfrm>
            <a:off x="379101" y="1415845"/>
            <a:ext cx="8385798" cy="39015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1耶稣设一个比喻，是要人常常祷告，不可灰心。2说：「某城里有一个官，不惧怕上帝，也不尊重世人。3那城里有个寡妇，常到他那里，说：『我有一个对头，求你给我伸冤。』4他</a:t>
            </a:r>
            <a:r>
              <a:rPr sz="3094">
                <a:solidFill>
                  <a:srgbClr val="FF4015"/>
                </a:solidFill>
              </a:rPr>
              <a:t>多日不准</a:t>
            </a:r>
            <a:r>
              <a:rPr sz="3094"/>
              <a:t>， 后来心里说：『我虽不惧怕上帝，也不尊重世人，5</a:t>
            </a:r>
            <a:r>
              <a:rPr sz="3094">
                <a:solidFill>
                  <a:srgbClr val="FF4015"/>
                </a:solidFill>
              </a:rPr>
              <a:t>只因这寡妇烦扰我，我就给她伸冤吧，免得她常来缠磨我！</a:t>
            </a:r>
            <a:r>
              <a:rPr sz="3094"/>
              <a:t>』」</a:t>
            </a:r>
          </a:p>
        </p:txBody>
      </p:sp>
    </p:spTree>
    <p:extLst>
      <p:ext uri="{BB962C8B-B14F-4D97-AF65-F5344CB8AC3E}">
        <p14:creationId xmlns:p14="http://schemas.microsoft.com/office/powerpoint/2010/main" val="808061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6BCEE-AE05-9A2C-163F-54CD9F144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图片 8" descr="图片 8">
            <a:extLst>
              <a:ext uri="{FF2B5EF4-FFF2-40B4-BE49-F238E27FC236}">
                <a16:creationId xmlns:a16="http://schemas.microsoft.com/office/drawing/2014/main" id="{FCFD4004-B97A-7B2C-CFDB-550DD4B413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Titel 1">
            <a:extLst>
              <a:ext uri="{FF2B5EF4-FFF2-40B4-BE49-F238E27FC236}">
                <a16:creationId xmlns:a16="http://schemas.microsoft.com/office/drawing/2014/main" id="{7CA6B694-BFE4-A3AA-9389-05C0D9DB0CAE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常常祷告的比喻</a:t>
            </a:r>
          </a:p>
        </p:txBody>
      </p:sp>
      <p:sp>
        <p:nvSpPr>
          <p:cNvPr id="191" name="Inhaltsplatzhalter 2">
            <a:extLst>
              <a:ext uri="{FF2B5EF4-FFF2-40B4-BE49-F238E27FC236}">
                <a16:creationId xmlns:a16="http://schemas.microsoft.com/office/drawing/2014/main" id="{4D35322B-69F2-F8BE-01F7-29C9C04FA0ED}"/>
              </a:ext>
            </a:extLst>
          </p:cNvPr>
          <p:cNvSpPr txBox="1"/>
          <p:nvPr/>
        </p:nvSpPr>
        <p:spPr>
          <a:xfrm>
            <a:off x="379101" y="1415846"/>
            <a:ext cx="8385798" cy="24731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6主说：「你们听这不义之官所说的话。7</a:t>
            </a:r>
            <a:r>
              <a:rPr sz="3094">
                <a:solidFill>
                  <a:srgbClr val="FF4015"/>
                </a:solidFill>
              </a:rPr>
              <a:t>上帝的选民昼夜呼吁他，他纵然为他们忍了多时，岂不终久给他们伸冤吗？</a:t>
            </a:r>
            <a:r>
              <a:rPr sz="3094"/>
              <a:t>8我告诉你们，要快快地给他们伸冤了。然而，人子来的时候，遇得见世上有信德吗？」</a:t>
            </a:r>
          </a:p>
        </p:txBody>
      </p:sp>
    </p:spTree>
    <p:extLst>
      <p:ext uri="{BB962C8B-B14F-4D97-AF65-F5344CB8AC3E}">
        <p14:creationId xmlns:p14="http://schemas.microsoft.com/office/powerpoint/2010/main" val="344372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21B5ED-C7AA-DDE9-8381-99CAFF95C8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图片 8" descr="图片 8">
            <a:extLst>
              <a:ext uri="{FF2B5EF4-FFF2-40B4-BE49-F238E27FC236}">
                <a16:creationId xmlns:a16="http://schemas.microsoft.com/office/drawing/2014/main" id="{701710F5-2A08-20C7-E156-C16B7BF3AD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196" name="Titel 1">
            <a:extLst>
              <a:ext uri="{FF2B5EF4-FFF2-40B4-BE49-F238E27FC236}">
                <a16:creationId xmlns:a16="http://schemas.microsoft.com/office/drawing/2014/main" id="{168094C6-1ED0-D5F9-111F-1577434BF054}"/>
              </a:ext>
            </a:extLst>
          </p:cNvPr>
          <p:cNvSpPr txBox="1"/>
          <p:nvPr/>
        </p:nvSpPr>
        <p:spPr>
          <a:xfrm>
            <a:off x="1092467" y="224902"/>
            <a:ext cx="6538269" cy="65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rPr sz="4078"/>
              <a:t>常常祷告的比喻</a:t>
            </a:r>
          </a:p>
        </p:txBody>
      </p:sp>
      <p:sp>
        <p:nvSpPr>
          <p:cNvPr id="197" name="Inhaltsplatzhalter 2">
            <a:extLst>
              <a:ext uri="{FF2B5EF4-FFF2-40B4-BE49-F238E27FC236}">
                <a16:creationId xmlns:a16="http://schemas.microsoft.com/office/drawing/2014/main" id="{B5171BEC-31DE-B17C-3116-08E121AC90F5}"/>
              </a:ext>
            </a:extLst>
          </p:cNvPr>
          <p:cNvSpPr txBox="1"/>
          <p:nvPr/>
        </p:nvSpPr>
        <p:spPr>
          <a:xfrm>
            <a:off x="379101" y="1415845"/>
            <a:ext cx="8385798" cy="10446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>
            <a:spAutoFit/>
          </a:bodyPr>
          <a:lstStyle/>
          <a:p>
            <a:pPr marL="578059" lvl="1" indent="-310177" defTabSz="914367">
              <a:spcBef>
                <a:spcPts val="1195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rPr sz="3094"/>
              <a:t>「忍了多时」意思是「忍耐、宽容、延迟发怒」</a:t>
            </a:r>
          </a:p>
        </p:txBody>
      </p:sp>
    </p:spTree>
    <p:extLst>
      <p:ext uri="{BB962C8B-B14F-4D97-AF65-F5344CB8AC3E}">
        <p14:creationId xmlns:p14="http://schemas.microsoft.com/office/powerpoint/2010/main" val="502399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587</Words>
  <Application>Microsoft Office PowerPoint</Application>
  <PresentationFormat>Bildschirmpräsentation (4:3)</PresentationFormat>
  <Paragraphs>123</Paragraphs>
  <Slides>25</Slides>
  <Notes>25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28" baseType="lpstr">
      <vt:lpstr>等线</vt:lpstr>
      <vt:lpstr>Arial</vt:lpstr>
      <vt:lpstr>Office 主题​​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siqi D</dc:creator>
  <cp:lastModifiedBy>Dongdong Hu</cp:lastModifiedBy>
  <cp:revision>903</cp:revision>
  <dcterms:created xsi:type="dcterms:W3CDTF">2023-03-17T14:22:59Z</dcterms:created>
  <dcterms:modified xsi:type="dcterms:W3CDTF">2025-10-20T23:05:41Z</dcterms:modified>
</cp:coreProperties>
</file>