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sldIdLst>
    <p:sldId id="314" r:id="rId2"/>
    <p:sldId id="257" r:id="rId3"/>
    <p:sldId id="2255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89" autoAdjust="0"/>
    <p:restoredTop sz="90493" autoAdjust="0"/>
  </p:normalViewPr>
  <p:slideViewPr>
    <p:cSldViewPr snapToGrid="0">
      <p:cViewPr varScale="1">
        <p:scale>
          <a:sx n="146" d="100"/>
          <a:sy n="146" d="100"/>
        </p:scale>
        <p:origin x="21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2026/3/30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669B8-9A84-4119-7872-E79C21741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A5D9A8B0-CCAE-E93A-FA08-C6B9F21F01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17990E8-45E4-8272-0DD5-669DCF027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91" indent="-228691" eaLnBrk="1" hangingPunct="1">
              <a:spcBef>
                <a:spcPct val="0"/>
              </a:spcBef>
              <a:buFontTx/>
              <a:buAutoNum type="arabicPeriod"/>
            </a:pPr>
            <a:endParaRPr kumimoji="0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DF360B3-48A8-4E16-125E-4CB2667AEF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2B3B1-C204-5A46-AA13-7B4CAFF35EC8}" type="slidenum">
              <a:rPr lang="en-US" altLang="zh-CN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52328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4D3D2-199B-9F03-9082-DC5229CDA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>
            <a:extLst>
              <a:ext uri="{FF2B5EF4-FFF2-40B4-BE49-F238E27FC236}">
                <a16:creationId xmlns:a16="http://schemas.microsoft.com/office/drawing/2014/main" id="{452F4351-F3E5-E97E-E8A2-7C03CC3695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>
            <a:extLst>
              <a:ext uri="{FF2B5EF4-FFF2-40B4-BE49-F238E27FC236}">
                <a16:creationId xmlns:a16="http://schemas.microsoft.com/office/drawing/2014/main" id="{177051BC-3BA7-19E3-3947-F1B18BAC013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36497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BBDB6-C176-2B7B-04E0-7639FB4C1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>
            <a:extLst>
              <a:ext uri="{FF2B5EF4-FFF2-40B4-BE49-F238E27FC236}">
                <a16:creationId xmlns:a16="http://schemas.microsoft.com/office/drawing/2014/main" id="{817874B2-11FE-8412-71C0-583A13B0D7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>
            <a:extLst>
              <a:ext uri="{FF2B5EF4-FFF2-40B4-BE49-F238E27FC236}">
                <a16:creationId xmlns:a16="http://schemas.microsoft.com/office/drawing/2014/main" id="{3A10EC53-A7A1-A387-30DF-F4DAA9CFE92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966498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7BC0F-D431-E1F9-61AD-E2846E5D1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629CE0BB-4EFA-831C-23F7-F9B75CC02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903BD773-6D6F-BEB1-ADA3-8EE92422F15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964307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87858-8B81-1795-1C72-8139C0B8A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>
            <a:extLst>
              <a:ext uri="{FF2B5EF4-FFF2-40B4-BE49-F238E27FC236}">
                <a16:creationId xmlns:a16="http://schemas.microsoft.com/office/drawing/2014/main" id="{DAF9E48C-F171-147F-5850-E94A5353CB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>
            <a:extLst>
              <a:ext uri="{FF2B5EF4-FFF2-40B4-BE49-F238E27FC236}">
                <a16:creationId xmlns:a16="http://schemas.microsoft.com/office/drawing/2014/main" id="{49D82211-B574-2CF6-16F9-283B07254CB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43521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1BA51-EBFE-23E7-8A2D-5E1774073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>
            <a:extLst>
              <a:ext uri="{FF2B5EF4-FFF2-40B4-BE49-F238E27FC236}">
                <a16:creationId xmlns:a16="http://schemas.microsoft.com/office/drawing/2014/main" id="{C7DB996B-245F-55C3-2ED2-D00FBDC3E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>
            <a:extLst>
              <a:ext uri="{FF2B5EF4-FFF2-40B4-BE49-F238E27FC236}">
                <a16:creationId xmlns:a16="http://schemas.microsoft.com/office/drawing/2014/main" id="{BD2F32D2-09E3-AA05-B934-56B494AC576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476851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087B9-A613-FB63-3B78-5EBF44A3B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>
            <a:extLst>
              <a:ext uri="{FF2B5EF4-FFF2-40B4-BE49-F238E27FC236}">
                <a16:creationId xmlns:a16="http://schemas.microsoft.com/office/drawing/2014/main" id="{7DF16A71-BAA7-58E3-1487-2BBDFDA605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>
            <a:extLst>
              <a:ext uri="{FF2B5EF4-FFF2-40B4-BE49-F238E27FC236}">
                <a16:creationId xmlns:a16="http://schemas.microsoft.com/office/drawing/2014/main" id="{2321992C-0400-8DE8-86B9-EA4BC3591C6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443989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2A76B-4A1E-304B-93B4-FC9D20BF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>
            <a:extLst>
              <a:ext uri="{FF2B5EF4-FFF2-40B4-BE49-F238E27FC236}">
                <a16:creationId xmlns:a16="http://schemas.microsoft.com/office/drawing/2014/main" id="{041694E2-B1F6-709F-3ADF-0F8B41D7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>
            <a:extLst>
              <a:ext uri="{FF2B5EF4-FFF2-40B4-BE49-F238E27FC236}">
                <a16:creationId xmlns:a16="http://schemas.microsoft.com/office/drawing/2014/main" id="{B3F9D50F-80ED-F209-1CB0-4AD46ADBC35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251980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EDF76-5562-0F4D-785E-64167B5BB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>
            <a:extLst>
              <a:ext uri="{FF2B5EF4-FFF2-40B4-BE49-F238E27FC236}">
                <a16:creationId xmlns:a16="http://schemas.microsoft.com/office/drawing/2014/main" id="{82C661D3-E811-3E80-8968-901AB9F346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08127729-324A-03A9-C03E-1075151D697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094924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8A016-FEF8-ADD8-CF8B-84CB06B9E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>
            <a:extLst>
              <a:ext uri="{FF2B5EF4-FFF2-40B4-BE49-F238E27FC236}">
                <a16:creationId xmlns:a16="http://schemas.microsoft.com/office/drawing/2014/main" id="{FB254F8D-4807-E98D-CE9C-C17AE8B95C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>
            <a:extLst>
              <a:ext uri="{FF2B5EF4-FFF2-40B4-BE49-F238E27FC236}">
                <a16:creationId xmlns:a16="http://schemas.microsoft.com/office/drawing/2014/main" id="{51AA57AC-47C7-4564-5A72-A4EE2149F02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313025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F45C6-E61C-82DD-9550-4391AB459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>
            <a:extLst>
              <a:ext uri="{FF2B5EF4-FFF2-40B4-BE49-F238E27FC236}">
                <a16:creationId xmlns:a16="http://schemas.microsoft.com/office/drawing/2014/main" id="{2A7E4456-3117-A1E9-AAC7-F221FA199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>
            <a:extLst>
              <a:ext uri="{FF2B5EF4-FFF2-40B4-BE49-F238E27FC236}">
                <a16:creationId xmlns:a16="http://schemas.microsoft.com/office/drawing/2014/main" id="{43F91D41-3744-A79A-D87A-2C362FE3F82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23792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32CFC-B4E3-8A2E-2E74-8DCA5D605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4F50B0AA-FC21-07B7-4B8C-3A0A541648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77A708A1-D0C6-B8AB-98B3-C010F6B1FC2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57472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3D344-B236-4105-EC87-B757FE9B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>
            <a:extLst>
              <a:ext uri="{FF2B5EF4-FFF2-40B4-BE49-F238E27FC236}">
                <a16:creationId xmlns:a16="http://schemas.microsoft.com/office/drawing/2014/main" id="{5CB4DF2F-8C2D-EF34-9565-FDCEE3813D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>
            <a:extLst>
              <a:ext uri="{FF2B5EF4-FFF2-40B4-BE49-F238E27FC236}">
                <a16:creationId xmlns:a16="http://schemas.microsoft.com/office/drawing/2014/main" id="{960977AC-3337-E5DE-88AE-B963AC46A01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6393169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7A317-75C8-06C0-F51E-F9FE3353A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extLst>
              <a:ext uri="{FF2B5EF4-FFF2-40B4-BE49-F238E27FC236}">
                <a16:creationId xmlns:a16="http://schemas.microsoft.com/office/drawing/2014/main" id="{B5388B87-2DF3-23B4-65FC-B769DE085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>
            <a:extLst>
              <a:ext uri="{FF2B5EF4-FFF2-40B4-BE49-F238E27FC236}">
                <a16:creationId xmlns:a16="http://schemas.microsoft.com/office/drawing/2014/main" id="{43C054C2-1C86-7F64-046D-E60190F46CA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525602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288F3-9307-89D9-AD43-2391A0A95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>
            <a:extLst>
              <a:ext uri="{FF2B5EF4-FFF2-40B4-BE49-F238E27FC236}">
                <a16:creationId xmlns:a16="http://schemas.microsoft.com/office/drawing/2014/main" id="{78754CBE-07B5-2DE2-9A21-5E3F05275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>
            <a:extLst>
              <a:ext uri="{FF2B5EF4-FFF2-40B4-BE49-F238E27FC236}">
                <a16:creationId xmlns:a16="http://schemas.microsoft.com/office/drawing/2014/main" id="{503CD9B0-433C-65DA-1A0B-1DC08193EDC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911728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C682E-0F2D-8FD5-2B32-FB5303013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>
            <a:extLst>
              <a:ext uri="{FF2B5EF4-FFF2-40B4-BE49-F238E27FC236}">
                <a16:creationId xmlns:a16="http://schemas.microsoft.com/office/drawing/2014/main" id="{FF2368E1-1EF4-B1C7-8067-A9EB09A5D7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3" name="Shape 283">
            <a:extLst>
              <a:ext uri="{FF2B5EF4-FFF2-40B4-BE49-F238E27FC236}">
                <a16:creationId xmlns:a16="http://schemas.microsoft.com/office/drawing/2014/main" id="{891768DF-CA13-FAEE-58AE-CCE9A92FE45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27052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E6C08-60C3-B9CF-5FE2-F05669AAD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>
            <a:extLst>
              <a:ext uri="{FF2B5EF4-FFF2-40B4-BE49-F238E27FC236}">
                <a16:creationId xmlns:a16="http://schemas.microsoft.com/office/drawing/2014/main" id="{EB0975E3-4C74-007B-7C98-3441B87CF4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>
            <a:extLst>
              <a:ext uri="{FF2B5EF4-FFF2-40B4-BE49-F238E27FC236}">
                <a16:creationId xmlns:a16="http://schemas.microsoft.com/office/drawing/2014/main" id="{878F2F8D-7921-04E5-5B02-B9D2BF771D9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075632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30A8A-7535-1C54-C55D-F4AFF02AE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>
            <a:extLst>
              <a:ext uri="{FF2B5EF4-FFF2-40B4-BE49-F238E27FC236}">
                <a16:creationId xmlns:a16="http://schemas.microsoft.com/office/drawing/2014/main" id="{DB35D00D-F511-69AD-0AD1-5A28A84D0A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5" name="Shape 295">
            <a:extLst>
              <a:ext uri="{FF2B5EF4-FFF2-40B4-BE49-F238E27FC236}">
                <a16:creationId xmlns:a16="http://schemas.microsoft.com/office/drawing/2014/main" id="{3F68398B-0E19-E348-A686-3891A917501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070153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59EF0-3B97-4A42-5C09-79E6F7797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A96B1C52-6B03-293A-F3B0-F9A5CEF839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FC70CA4E-9BF7-0920-A6A6-447ED5A28BF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76759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46DE7-A6E8-4545-A0BB-5B1CFA32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E0AFF0C0-C1F8-6FFB-6621-4939195A73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BFDDD941-940D-7534-9455-3BAA914C517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557478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5B46F-4860-B879-C5AB-0FE768B2D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C2A8D981-78FB-B71D-8CDD-DFB2734084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0AC8EFD9-3715-8B38-E404-96FAE869CC1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065549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291B6-DFF1-135D-8A66-AFB90D3F5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7BCDD683-345A-773D-95FB-22CADBD3B9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F55A5AA3-96E9-671B-539E-5B47E92D29D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82590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DEBBC-23BA-6132-F677-68A2842AE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F3A5326F-E29C-EADE-E5E5-36CB36ECC4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4DE7BFA0-8F25-58E6-CF28-217AEEC12FE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739427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B78F5-9F42-5481-84B4-F86CBB356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>
            <a:extLst>
              <a:ext uri="{FF2B5EF4-FFF2-40B4-BE49-F238E27FC236}">
                <a16:creationId xmlns:a16="http://schemas.microsoft.com/office/drawing/2014/main" id="{D8F15E95-D1F6-27C5-E0CD-0EBCB4AC1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>
            <a:extLst>
              <a:ext uri="{FF2B5EF4-FFF2-40B4-BE49-F238E27FC236}">
                <a16:creationId xmlns:a16="http://schemas.microsoft.com/office/drawing/2014/main" id="{4796FF0D-F42E-DB7E-E947-6BC13A205EE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40573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DCC00-7046-B0BE-DD53-6CF2B1631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>
            <a:extLst>
              <a:ext uri="{FF2B5EF4-FFF2-40B4-BE49-F238E27FC236}">
                <a16:creationId xmlns:a16="http://schemas.microsoft.com/office/drawing/2014/main" id="{51080023-6EC2-F26F-046E-B38F3909DF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>
            <a:extLst>
              <a:ext uri="{FF2B5EF4-FFF2-40B4-BE49-F238E27FC236}">
                <a16:creationId xmlns:a16="http://schemas.microsoft.com/office/drawing/2014/main" id="{9AC86F84-3BBE-D250-9DDC-4628A8DD246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809530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2026/3/30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4FF87-C102-A0F4-6527-3007C63F3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457BBDB0-50E6-4D99-7BA8-34027AE5931F}"/>
              </a:ext>
            </a:extLst>
          </p:cNvPr>
          <p:cNvSpPr txBox="1">
            <a:spLocks/>
          </p:cNvSpPr>
          <p:nvPr/>
        </p:nvSpPr>
        <p:spPr bwMode="auto">
          <a:xfrm>
            <a:off x="1046747" y="0"/>
            <a:ext cx="6629709" cy="1106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</a:rPr>
              <a:t>讲道</a:t>
            </a:r>
            <a:endParaRPr lang="de-DE" altLang="zh-CN" b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A9B0E9D7-324A-4EBE-142A-9E5F7FF6B69A}"/>
              </a:ext>
            </a:extLst>
          </p:cNvPr>
          <p:cNvSpPr txBox="1">
            <a:spLocks/>
          </p:cNvSpPr>
          <p:nvPr/>
        </p:nvSpPr>
        <p:spPr bwMode="auto">
          <a:xfrm>
            <a:off x="0" y="1146295"/>
            <a:ext cx="9143999" cy="228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b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死人复活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0666A0DF-3447-D1F0-2654-0FC989407CCE}"/>
              </a:ext>
            </a:extLst>
          </p:cNvPr>
          <p:cNvSpPr txBox="1">
            <a:spLocks/>
          </p:cNvSpPr>
          <p:nvPr/>
        </p:nvSpPr>
        <p:spPr bwMode="auto">
          <a:xfrm>
            <a:off x="1" y="3701846"/>
            <a:ext cx="9143999" cy="2933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anchor="t"/>
          <a:lstStyle>
            <a:lvl1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defRPr sz="4200">
                <a:solidFill>
                  <a:schemeClr val="tx1"/>
                </a:solidFill>
                <a:latin typeface="SimHei" panose="02010609060101010101" pitchFamily="49" charset="-122"/>
                <a:ea typeface="SimHei" panose="02010609060101010101" pitchFamily="49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</a:rPr>
              <a:t>讲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道：</a:t>
            </a:r>
            <a:r>
              <a:rPr lang="zh-CN" altLang="en-US" sz="3200" dirty="0">
                <a:solidFill>
                  <a:prstClr val="black"/>
                </a:solidFill>
              </a:rPr>
              <a:t>陈永安 牧师 </a:t>
            </a:r>
            <a:endParaRPr lang="en-US" altLang="zh-CN" sz="3200" dirty="0">
              <a:solidFill>
                <a:prstClr val="black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经文：</a:t>
            </a:r>
            <a:r>
              <a:rPr lang="zh-CN" altLang="en-US" sz="3200" dirty="0">
                <a:solidFill>
                  <a:prstClr val="black"/>
                </a:solidFill>
              </a:rPr>
              <a:t>以西结书 </a:t>
            </a:r>
            <a:r>
              <a:rPr lang="en-US" altLang="zh-CN" sz="3200" dirty="0">
                <a:solidFill>
                  <a:prstClr val="black"/>
                </a:solidFill>
              </a:rPr>
              <a:t>37: 1-14</a:t>
            </a:r>
            <a:r>
              <a:rPr lang="zh-TW" altLang="en-US" sz="3200" dirty="0">
                <a:solidFill>
                  <a:prstClr val="black"/>
                </a:solidFill>
              </a:rPr>
              <a:t>；</a:t>
            </a:r>
            <a:r>
              <a:rPr lang="zh-CN" altLang="en-US" sz="3200" dirty="0">
                <a:solidFill>
                  <a:prstClr val="black"/>
                </a:solidFill>
              </a:rPr>
              <a:t>罗马书 </a:t>
            </a:r>
            <a:r>
              <a:rPr lang="en-US" altLang="zh-CN" sz="3200" dirty="0">
                <a:solidFill>
                  <a:prstClr val="black"/>
                </a:solidFill>
              </a:rPr>
              <a:t>8: 6-11</a:t>
            </a:r>
            <a:r>
              <a:rPr lang="zh-TW" altLang="en-US" sz="3200" dirty="0">
                <a:solidFill>
                  <a:prstClr val="black"/>
                </a:solidFill>
              </a:rPr>
              <a:t>；</a:t>
            </a:r>
            <a:endParaRPr lang="en-US" altLang="zh-CN" sz="3200" dirty="0">
              <a:solidFill>
                <a:prstClr val="black"/>
              </a:solidFill>
            </a:endParaRPr>
          </a:p>
          <a:p>
            <a:pPr lvl="0" algn="ctr" defTabSz="914400" eaLnBrk="0" fontAlgn="base" hangingPunct="0">
              <a:lnSpc>
                <a:spcPct val="100000"/>
              </a:lnSpc>
              <a:spcBef>
                <a:spcPts val="12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</a:rPr>
              <a:t>约翰福音 </a:t>
            </a:r>
            <a:r>
              <a:rPr lang="en-US" altLang="zh-CN" sz="3200" dirty="0">
                <a:solidFill>
                  <a:prstClr val="black"/>
                </a:solidFill>
              </a:rPr>
              <a:t>11: 1-45</a:t>
            </a:r>
            <a:r>
              <a:rPr lang="zh-TW" altLang="en-US" sz="3200" dirty="0"/>
              <a:t>（和修本）</a:t>
            </a:r>
            <a:r>
              <a:rPr lang="en-US" altLang="zh-CN" sz="3200" dirty="0">
                <a:solidFill>
                  <a:prstClr val="black"/>
                </a:solidFill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3200" dirty="0">
              <a:solidFill>
                <a:prstClr val="black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999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E82BD-22EC-3E4A-EF65-79F410E84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>
            <a:extLst>
              <a:ext uri="{FF2B5EF4-FFF2-40B4-BE49-F238E27FC236}">
                <a16:creationId xmlns:a16="http://schemas.microsoft.com/office/drawing/2014/main" id="{13D39D8C-B61D-9349-549C-647045B6C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>
            <a:extLst>
              <a:ext uri="{FF2B5EF4-FFF2-40B4-BE49-F238E27FC236}">
                <a16:creationId xmlns:a16="http://schemas.microsoft.com/office/drawing/2014/main" id="{3DA30063-0466-6BBB-C707-43ABD081047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203" name="Inhaltsplatzhalter 2">
            <a:extLst>
              <a:ext uri="{FF2B5EF4-FFF2-40B4-BE49-F238E27FC236}">
                <a16:creationId xmlns:a16="http://schemas.microsoft.com/office/drawing/2014/main" id="{35855BB8-D7A5-7A82-0979-505230322390}"/>
              </a:ext>
            </a:extLst>
          </p:cNvPr>
          <p:cNvSpPr txBox="1"/>
          <p:nvPr/>
        </p:nvSpPr>
        <p:spPr>
          <a:xfrm>
            <a:off x="379101" y="1415845"/>
            <a:ext cx="8385798" cy="428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曾经说：「28那杀人身体但不能灭人灵魂的，不要怕他们；惟有那能在地狱里毁灭身体和灵魂的，才要怕他。29两只麻雀不是卖一铜钱吗？你们的父若不许，一只也不会掉在地上。30就是你们的头发也都数过了。31所以，不要惧怕，你们比许多的麻雀还贵重！」（太10:28-31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76392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67458-EF56-A906-838A-F4A2D8D1D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>
            <a:extLst>
              <a:ext uri="{FF2B5EF4-FFF2-40B4-BE49-F238E27FC236}">
                <a16:creationId xmlns:a16="http://schemas.microsoft.com/office/drawing/2014/main" id="{C21E988B-2797-44B7-9A3A-E1273BB0E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>
            <a:extLst>
              <a:ext uri="{FF2B5EF4-FFF2-40B4-BE49-F238E27FC236}">
                <a16:creationId xmlns:a16="http://schemas.microsoft.com/office/drawing/2014/main" id="{62264E9A-1DEB-1DA5-4D8D-40EB929EFC1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209" name="Inhaltsplatzhalter 2">
            <a:extLst>
              <a:ext uri="{FF2B5EF4-FFF2-40B4-BE49-F238E27FC236}">
                <a16:creationId xmlns:a16="http://schemas.microsoft.com/office/drawing/2014/main" id="{3D68A75B-5386-D331-F203-CCBBFAB4365A}"/>
              </a:ext>
            </a:extLst>
          </p:cNvPr>
          <p:cNvSpPr txBox="1"/>
          <p:nvPr/>
        </p:nvSpPr>
        <p:spPr>
          <a:xfrm>
            <a:off x="379101" y="1415845"/>
            <a:ext cx="8385798" cy="459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一个人的生命，或生，或死，都在神的主权底下，而且我们相信当中都带着神的怜悯和爱惜。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我们要很小心这个说法，比如在战争中，谋杀案中的受害者，这不是出于神的作为，而是人类的罪恶。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105821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F61D5-440C-9DF2-0958-089A48D18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>
            <a:extLst>
              <a:ext uri="{FF2B5EF4-FFF2-40B4-BE49-F238E27FC236}">
                <a16:creationId xmlns:a16="http://schemas.microsoft.com/office/drawing/2014/main" id="{9430E1E6-6306-6A07-C6AB-1F0F1D7D5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>
            <a:extLst>
              <a:ext uri="{FF2B5EF4-FFF2-40B4-BE49-F238E27FC236}">
                <a16:creationId xmlns:a16="http://schemas.microsoft.com/office/drawing/2014/main" id="{02FE56C3-E2EE-ECF0-1DF4-6DDB46C44CE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27965BEE-93D9-56E2-A4B3-C627180CD858}"/>
              </a:ext>
            </a:extLst>
          </p:cNvPr>
          <p:cNvSpPr txBox="1"/>
          <p:nvPr/>
        </p:nvSpPr>
        <p:spPr>
          <a:xfrm>
            <a:off x="379101" y="1415846"/>
            <a:ext cx="8385798" cy="5855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神必追讨流人血的罪。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「6凡流人血的，他的血也必被人所流，因为神造人，是照自己的形像造的。」（创9:6）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「12那位追讨流人血的，他记念受屈的人，不忘记困苦人的哀求。」（诗9:12）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「21因为，看哪，耶和华从他的居所出来，要惩罚地上居民的罪孽。地必露出其中的血，不再掩盖被杀的人。」（赛26:21）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62679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5949F-044E-6906-6341-BBEFEC7E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1C7DB302-476E-0135-236C-32EE27D22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9CC12AC7-B035-8008-42CD-2B7456ADD1A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577C7361-EAD2-99AE-D1CC-1F51F8529314}"/>
              </a:ext>
            </a:extLst>
          </p:cNvPr>
          <p:cNvSpPr txBox="1"/>
          <p:nvPr/>
        </p:nvSpPr>
        <p:spPr>
          <a:xfrm>
            <a:off x="379101" y="1415846"/>
            <a:ext cx="8385798" cy="3321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生命的主权在神手中，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神爱惜和怜悯每一个人的生命，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并且会追讨流人流的罪。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511307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01168-9DC8-92C7-0DA2-BD98721D7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>
            <a:extLst>
              <a:ext uri="{FF2B5EF4-FFF2-40B4-BE49-F238E27FC236}">
                <a16:creationId xmlns:a16="http://schemas.microsoft.com/office/drawing/2014/main" id="{F20EC3B3-B786-5815-6CF3-ACB5861F7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>
            <a:extLst>
              <a:ext uri="{FF2B5EF4-FFF2-40B4-BE49-F238E27FC236}">
                <a16:creationId xmlns:a16="http://schemas.microsoft.com/office/drawing/2014/main" id="{7F450EF0-989A-6A1C-F86E-75F9B0792AE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死亡是什么？</a:t>
            </a:r>
          </a:p>
        </p:txBody>
      </p:sp>
      <p:sp>
        <p:nvSpPr>
          <p:cNvPr id="227" name="Inhaltsplatzhalter 2">
            <a:extLst>
              <a:ext uri="{FF2B5EF4-FFF2-40B4-BE49-F238E27FC236}">
                <a16:creationId xmlns:a16="http://schemas.microsoft.com/office/drawing/2014/main" id="{5E3431E4-127B-4F79-EF94-31860C90560D}"/>
              </a:ext>
            </a:extLst>
          </p:cNvPr>
          <p:cNvSpPr txBox="1"/>
          <p:nvPr/>
        </p:nvSpPr>
        <p:spPr>
          <a:xfrm>
            <a:off x="379101" y="1415845"/>
            <a:ext cx="8385798" cy="4119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生命是从神而来。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创世记 2:7：「7耶和华神用地上的尘土造人，将生命之气吹进他的鼻孔，这人就成了有灵的活人。（有灵的活人”或译“有生命的人”；参林前15．45。）」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78679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C7564-B245-3127-3DCB-7B0CA4E1C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>
            <a:extLst>
              <a:ext uri="{FF2B5EF4-FFF2-40B4-BE49-F238E27FC236}">
                <a16:creationId xmlns:a16="http://schemas.microsoft.com/office/drawing/2014/main" id="{9C38AFA5-8AC2-AAFF-2DA7-16F30FEC4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>
            <a:extLst>
              <a:ext uri="{FF2B5EF4-FFF2-40B4-BE49-F238E27FC236}">
                <a16:creationId xmlns:a16="http://schemas.microsoft.com/office/drawing/2014/main" id="{61A50C5C-2893-43BA-6FB0-6F285DBE784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死亡是什么？</a:t>
            </a:r>
          </a:p>
        </p:txBody>
      </p:sp>
      <p:sp>
        <p:nvSpPr>
          <p:cNvPr id="233" name="Inhaltsplatzhalter 2">
            <a:extLst>
              <a:ext uri="{FF2B5EF4-FFF2-40B4-BE49-F238E27FC236}">
                <a16:creationId xmlns:a16="http://schemas.microsoft.com/office/drawing/2014/main" id="{EA132F04-1BEE-9401-0B92-9C1C64303887}"/>
              </a:ext>
            </a:extLst>
          </p:cNvPr>
          <p:cNvSpPr txBox="1"/>
          <p:nvPr/>
        </p:nvSpPr>
        <p:spPr>
          <a:xfrm>
            <a:off x="379101" y="1415845"/>
            <a:ext cx="8385798" cy="2537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传道书 12:7：「7尘土仍归于地，像原来一样，气息仍归于赐气息的神。」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079003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E2C86-8EE4-0A7E-119F-FC272F677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>
            <a:extLst>
              <a:ext uri="{FF2B5EF4-FFF2-40B4-BE49-F238E27FC236}">
                <a16:creationId xmlns:a16="http://schemas.microsoft.com/office/drawing/2014/main" id="{5B32C758-304B-4E2D-4CA7-3B2139214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>
            <a:extLst>
              <a:ext uri="{FF2B5EF4-FFF2-40B4-BE49-F238E27FC236}">
                <a16:creationId xmlns:a16="http://schemas.microsoft.com/office/drawing/2014/main" id="{83B1605A-4C4E-1AA1-2962-CCBA14F7858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死亡是什么？</a:t>
            </a:r>
          </a:p>
        </p:txBody>
      </p:sp>
      <p:sp>
        <p:nvSpPr>
          <p:cNvPr id="239" name="Inhaltsplatzhalter 2">
            <a:extLst>
              <a:ext uri="{FF2B5EF4-FFF2-40B4-BE49-F238E27FC236}">
                <a16:creationId xmlns:a16="http://schemas.microsoft.com/office/drawing/2014/main" id="{8AE051D0-506A-D0D7-BEB8-C279188E9D88}"/>
              </a:ext>
            </a:extLst>
          </p:cNvPr>
          <p:cNvSpPr txBox="1"/>
          <p:nvPr/>
        </p:nvSpPr>
        <p:spPr>
          <a:xfrm>
            <a:off x="379101" y="1415845"/>
            <a:ext cx="8385798" cy="459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圣经对「死亡」的理解不止于此。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保罗在罗马书 8章，说：「6体贴肉体就是死；体贴圣灵就是生命和平安。7因为体贴肉体就是与神为敌，对神的律法不顺服，事实上也无法顺服。8属肉体的人无法使神喜悦。」（罗8:6-8）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585382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92CB9-EF30-0151-C706-DAF222205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>
            <a:extLst>
              <a:ext uri="{FF2B5EF4-FFF2-40B4-BE49-F238E27FC236}">
                <a16:creationId xmlns:a16="http://schemas.microsoft.com/office/drawing/2014/main" id="{2125ECE4-466E-6E10-2247-46B1E2F75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>
            <a:extLst>
              <a:ext uri="{FF2B5EF4-FFF2-40B4-BE49-F238E27FC236}">
                <a16:creationId xmlns:a16="http://schemas.microsoft.com/office/drawing/2014/main" id="{E6A38232-123F-9969-ABF5-65FF6F86DD1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死亡是什么？</a:t>
            </a:r>
          </a:p>
        </p:txBody>
      </p:sp>
      <p:sp>
        <p:nvSpPr>
          <p:cNvPr id="245" name="Inhaltsplatzhalter 2">
            <a:extLst>
              <a:ext uri="{FF2B5EF4-FFF2-40B4-BE49-F238E27FC236}">
                <a16:creationId xmlns:a16="http://schemas.microsoft.com/office/drawing/2014/main" id="{DC85A1A3-A0A6-0885-317C-E00BD28F80D5}"/>
              </a:ext>
            </a:extLst>
          </p:cNvPr>
          <p:cNvSpPr txBox="1"/>
          <p:nvPr/>
        </p:nvSpPr>
        <p:spPr>
          <a:xfrm>
            <a:off x="379101" y="1415845"/>
            <a:ext cx="8385798" cy="3013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诗篇 51篇，中大卫祈求：「11不要丢弃我，使我离开你的面；不要从我收回你的圣灵。」（诗51:11）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237036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6035C-8EE0-CBD9-AAE8-362E8B10E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>
            <a:extLst>
              <a:ext uri="{FF2B5EF4-FFF2-40B4-BE49-F238E27FC236}">
                <a16:creationId xmlns:a16="http://schemas.microsoft.com/office/drawing/2014/main" id="{3874BC79-6489-696D-5268-4C87C662C2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>
            <a:extLst>
              <a:ext uri="{FF2B5EF4-FFF2-40B4-BE49-F238E27FC236}">
                <a16:creationId xmlns:a16="http://schemas.microsoft.com/office/drawing/2014/main" id="{6C23829C-5C92-8BB8-EADE-3F1B1D7C36F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死亡是什么？</a:t>
            </a:r>
          </a:p>
        </p:txBody>
      </p:sp>
      <p:sp>
        <p:nvSpPr>
          <p:cNvPr id="251" name="Inhaltsplatzhalter 2">
            <a:extLst>
              <a:ext uri="{FF2B5EF4-FFF2-40B4-BE49-F238E27FC236}">
                <a16:creationId xmlns:a16="http://schemas.microsoft.com/office/drawing/2014/main" id="{18BAE462-FFAB-78D8-F568-C61B632261C3}"/>
              </a:ext>
            </a:extLst>
          </p:cNvPr>
          <p:cNvSpPr txBox="1"/>
          <p:nvPr/>
        </p:nvSpPr>
        <p:spPr>
          <a:xfrm>
            <a:off x="379101" y="1415846"/>
            <a:ext cx="8385798" cy="3643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死亡不只是生命的终止，更是与神关系的断裂；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而真正的生命，乃是人在神的灵里与祂相连。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706698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1FE00-0B17-B540-82BC-57F6D6ECE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>
            <a:extLst>
              <a:ext uri="{FF2B5EF4-FFF2-40B4-BE49-F238E27FC236}">
                <a16:creationId xmlns:a16="http://schemas.microsoft.com/office/drawing/2014/main" id="{CCFA87E0-E4AC-F60B-08B2-7BADE97BC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>
            <a:extLst>
              <a:ext uri="{FF2B5EF4-FFF2-40B4-BE49-F238E27FC236}">
                <a16:creationId xmlns:a16="http://schemas.microsoft.com/office/drawing/2014/main" id="{2895775F-0AC7-FF31-A811-8310920DD3C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复活的盼望</a:t>
            </a:r>
          </a:p>
        </p:txBody>
      </p:sp>
      <p:sp>
        <p:nvSpPr>
          <p:cNvPr id="257" name="Inhaltsplatzhalter 2">
            <a:extLst>
              <a:ext uri="{FF2B5EF4-FFF2-40B4-BE49-F238E27FC236}">
                <a16:creationId xmlns:a16="http://schemas.microsoft.com/office/drawing/2014/main" id="{0C9F01D2-0AB0-EF0D-3740-290AC0D5BC48}"/>
              </a:ext>
            </a:extLst>
          </p:cNvPr>
          <p:cNvSpPr txBox="1"/>
          <p:nvPr/>
        </p:nvSpPr>
        <p:spPr>
          <a:xfrm>
            <a:off x="379101" y="1415846"/>
            <a:ext cx="8385798" cy="44418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保罗进一步说：「10基督若在你们里面，身体就因罪而死，灵却因义而活。11然而，使耶稣从死人中复活的神的灵若住在你们里面，那使基督从死人中复活的，也必借着住在你们里面的圣灵使你们必死的身体又活过来。」（罗8:10-11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75798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397FD-6E44-ABA7-779D-2B72C60B8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55E017EB-752A-4CC6-BB03-0D78F37A5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BB114BD4-F496-843D-5D73-2E27A93A959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21CD4CDB-73D6-9269-D3F9-4BCE507766FB}"/>
              </a:ext>
            </a:extLst>
          </p:cNvPr>
          <p:cNvSpPr txBox="1"/>
          <p:nvPr/>
        </p:nvSpPr>
        <p:spPr>
          <a:xfrm>
            <a:off x="379101" y="1415846"/>
            <a:ext cx="8385798" cy="800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亲爱的弟兄姊妹！愿你们平安。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4368003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C3319-1BE8-9F07-FBD3-B2A8440B5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>
            <a:extLst>
              <a:ext uri="{FF2B5EF4-FFF2-40B4-BE49-F238E27FC236}">
                <a16:creationId xmlns:a16="http://schemas.microsoft.com/office/drawing/2014/main" id="{C4885D1E-1A67-6D9E-0370-3AABE9247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>
            <a:extLst>
              <a:ext uri="{FF2B5EF4-FFF2-40B4-BE49-F238E27FC236}">
                <a16:creationId xmlns:a16="http://schemas.microsoft.com/office/drawing/2014/main" id="{8DB9A03B-E943-32E4-1580-979288301FB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复活的盼望</a:t>
            </a:r>
          </a:p>
        </p:txBody>
      </p:sp>
      <p:sp>
        <p:nvSpPr>
          <p:cNvPr id="263" name="Inhaltsplatzhalter 2">
            <a:extLst>
              <a:ext uri="{FF2B5EF4-FFF2-40B4-BE49-F238E27FC236}">
                <a16:creationId xmlns:a16="http://schemas.microsoft.com/office/drawing/2014/main" id="{199207BA-0293-5D7D-A614-553230B38C86}"/>
              </a:ext>
            </a:extLst>
          </p:cNvPr>
          <p:cNvSpPr txBox="1"/>
          <p:nvPr/>
        </p:nvSpPr>
        <p:spPr>
          <a:xfrm>
            <a:off x="379101" y="1415846"/>
            <a:ext cx="8385798" cy="44418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耶和华如此说：气息啊，要从四方而来，吹在这些被杀的人身上，使他们活过来。”10于是我遵命说预言，气息就进入骸骨，骸骨就活过来，并且用脚站起来，成为极大的军队。11他对我说：“人子啊，这些骸骨就是以色列全家。」（结37:9-11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817254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4C21A-2EA6-16BD-DC23-69FF4A13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>
            <a:extLst>
              <a:ext uri="{FF2B5EF4-FFF2-40B4-BE49-F238E27FC236}">
                <a16:creationId xmlns:a16="http://schemas.microsoft.com/office/drawing/2014/main" id="{47869741-4597-BB1D-F97D-61D4D2902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>
            <a:extLst>
              <a:ext uri="{FF2B5EF4-FFF2-40B4-BE49-F238E27FC236}">
                <a16:creationId xmlns:a16="http://schemas.microsoft.com/office/drawing/2014/main" id="{8D7C61A5-B232-7011-010D-A0A1E78385B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复活的盼望</a:t>
            </a:r>
          </a:p>
        </p:txBody>
      </p:sp>
      <p:sp>
        <p:nvSpPr>
          <p:cNvPr id="269" name="Inhaltsplatzhalter 2">
            <a:extLst>
              <a:ext uri="{FF2B5EF4-FFF2-40B4-BE49-F238E27FC236}">
                <a16:creationId xmlns:a16="http://schemas.microsoft.com/office/drawing/2014/main" id="{94B51DAE-99E5-1A14-D494-E8CEEB69C5D8}"/>
              </a:ext>
            </a:extLst>
          </p:cNvPr>
          <p:cNvSpPr txBox="1"/>
          <p:nvPr/>
        </p:nvSpPr>
        <p:spPr>
          <a:xfrm>
            <a:off x="379101" y="1415846"/>
            <a:ext cx="8385798" cy="5225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耶稣使拉撒路复活，这不止是一个神迹，而是应验了以西结的预言，耶稣使已经死了四天的拉撒路复活，是为了神的荣耀：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「这病不至于死，而是为了神的荣耀，为要使神的儿子借此得荣耀。」（ 约 11:4 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耶稣又说：「我不是对你说过，你若信就必看见神的荣耀吗？」（约11:40）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925035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B2015-A896-F271-5378-F67168C79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>
            <a:extLst>
              <a:ext uri="{FF2B5EF4-FFF2-40B4-BE49-F238E27FC236}">
                <a16:creationId xmlns:a16="http://schemas.microsoft.com/office/drawing/2014/main" id="{E09DB8F1-8B03-D5DA-9399-EF1010F12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>
            <a:extLst>
              <a:ext uri="{FF2B5EF4-FFF2-40B4-BE49-F238E27FC236}">
                <a16:creationId xmlns:a16="http://schemas.microsoft.com/office/drawing/2014/main" id="{057267FA-F417-1AC1-6F0D-88A645D2466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复活的盼望</a:t>
            </a:r>
          </a:p>
        </p:txBody>
      </p:sp>
      <p:sp>
        <p:nvSpPr>
          <p:cNvPr id="275" name="Inhaltsplatzhalter 2">
            <a:extLst>
              <a:ext uri="{FF2B5EF4-FFF2-40B4-BE49-F238E27FC236}">
                <a16:creationId xmlns:a16="http://schemas.microsoft.com/office/drawing/2014/main" id="{96A05DA0-4F91-C697-F496-29C65D1CE4DD}"/>
              </a:ext>
            </a:extLst>
          </p:cNvPr>
          <p:cNvSpPr txBox="1"/>
          <p:nvPr/>
        </p:nvSpPr>
        <p:spPr>
          <a:xfrm>
            <a:off x="379101" y="1415846"/>
            <a:ext cx="8385798" cy="5071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 45于是来看马利亚的犹太人中，有很多人见了耶稣所做的事，就信了他。」（约11:45）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「17当耶稣呼唤拉撒路，使他从死人中复活出坟墓的时候，同耶稣在那里的众人就作见证。18众人因听见耶稣行了这神迹，就去迎接他。」（约12:17-18）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632645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AA7FE-0EBC-57AD-034F-8178C3F55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图片 8" descr="图片 8">
            <a:extLst>
              <a:ext uri="{FF2B5EF4-FFF2-40B4-BE49-F238E27FC236}">
                <a16:creationId xmlns:a16="http://schemas.microsoft.com/office/drawing/2014/main" id="{9D1C86BE-6CA0-2E0F-3E09-F43BF7A98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itel 1">
            <a:extLst>
              <a:ext uri="{FF2B5EF4-FFF2-40B4-BE49-F238E27FC236}">
                <a16:creationId xmlns:a16="http://schemas.microsoft.com/office/drawing/2014/main" id="{25980284-B3A4-D083-A058-F3D3355CAB1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81" name="Inhaltsplatzhalter 2">
            <a:extLst>
              <a:ext uri="{FF2B5EF4-FFF2-40B4-BE49-F238E27FC236}">
                <a16:creationId xmlns:a16="http://schemas.microsoft.com/office/drawing/2014/main" id="{7E702052-9091-AEF7-04FD-1164EC0DDCA5}"/>
              </a:ext>
            </a:extLst>
          </p:cNvPr>
          <p:cNvSpPr txBox="1"/>
          <p:nvPr/>
        </p:nvSpPr>
        <p:spPr>
          <a:xfrm>
            <a:off x="379101" y="1415846"/>
            <a:ext cx="8385798" cy="3643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我回了香港，也参加了一个基督徒的安息礼拜⋯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「复活在我，生命也在我。信我的人虽然死了，也必复活。」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411469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49C83-8573-5D2F-4BAD-F51E98C4A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图片 8" descr="图片 8">
            <a:extLst>
              <a:ext uri="{FF2B5EF4-FFF2-40B4-BE49-F238E27FC236}">
                <a16:creationId xmlns:a16="http://schemas.microsoft.com/office/drawing/2014/main" id="{A46A3853-3DE6-B413-34CF-39DD63B94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Titel 1">
            <a:extLst>
              <a:ext uri="{FF2B5EF4-FFF2-40B4-BE49-F238E27FC236}">
                <a16:creationId xmlns:a16="http://schemas.microsoft.com/office/drawing/2014/main" id="{84674872-71FD-3F32-A541-BFFD1C4D437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87" name="Inhaltsplatzhalter 2">
            <a:extLst>
              <a:ext uri="{FF2B5EF4-FFF2-40B4-BE49-F238E27FC236}">
                <a16:creationId xmlns:a16="http://schemas.microsoft.com/office/drawing/2014/main" id="{2EFF427E-D503-32CA-4B7E-B808FF9B5D60}"/>
              </a:ext>
            </a:extLst>
          </p:cNvPr>
          <p:cNvSpPr txBox="1"/>
          <p:nvPr/>
        </p:nvSpPr>
        <p:spPr>
          <a:xfrm>
            <a:off x="379101" y="1415845"/>
            <a:ext cx="8385798" cy="3013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我也探望了一位姐妹，她说了两个死而复活的见证，一个是她自己的，另一个是一位年青基督徒说的。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2736258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C3F2C-1AA0-7E5C-F3EE-B79697EA3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图片 8" descr="图片 8">
            <a:extLst>
              <a:ext uri="{FF2B5EF4-FFF2-40B4-BE49-F238E27FC236}">
                <a16:creationId xmlns:a16="http://schemas.microsoft.com/office/drawing/2014/main" id="{5848538E-15BD-C001-B660-53917D2B7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Titel 1">
            <a:extLst>
              <a:ext uri="{FF2B5EF4-FFF2-40B4-BE49-F238E27FC236}">
                <a16:creationId xmlns:a16="http://schemas.microsoft.com/office/drawing/2014/main" id="{BC23B45E-0841-CD3E-11C5-21E79B8D8422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</a:t>
            </a:r>
          </a:p>
        </p:txBody>
      </p:sp>
      <p:sp>
        <p:nvSpPr>
          <p:cNvPr id="293" name="Inhaltsplatzhalter 2">
            <a:extLst>
              <a:ext uri="{FF2B5EF4-FFF2-40B4-BE49-F238E27FC236}">
                <a16:creationId xmlns:a16="http://schemas.microsoft.com/office/drawing/2014/main" id="{776CFC84-C20F-31F3-83E5-6A3DDE5ABB53}"/>
              </a:ext>
            </a:extLst>
          </p:cNvPr>
          <p:cNvSpPr txBox="1"/>
          <p:nvPr/>
        </p:nvSpPr>
        <p:spPr>
          <a:xfrm>
            <a:off x="379101" y="1415846"/>
            <a:ext cx="8385798" cy="3321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你是否活在神的生命里？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你是否愿意把生命交在主手中？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842862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22F7F-4119-05EB-F7A2-ECB71C065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0849E87F-4848-578A-452C-CF120760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316218D4-6612-397A-1CB4-3360A5C99BA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D6560BB3-4B16-65E4-938D-BF91A020C55E}"/>
              </a:ext>
            </a:extLst>
          </p:cNvPr>
          <p:cNvSpPr txBox="1"/>
          <p:nvPr/>
        </p:nvSpPr>
        <p:spPr>
          <a:xfrm>
            <a:off x="379101" y="1415846"/>
            <a:ext cx="8385798" cy="3167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讲题是「死人复活」。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约11章，撒路复活的经文。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以西结书，读到枯骨复活的异象。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罗马书，神的灵使基督复活，也使属圣灵的人一同复活。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04611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CDC07-C957-15E6-4103-B92739ED4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3C9580B8-6443-FF16-71DF-609DC59B7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340801C9-1B72-2A30-7244-CC78E6565AD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B32BDE60-A16E-35CC-8AB4-250B14944B2E}"/>
              </a:ext>
            </a:extLst>
          </p:cNvPr>
          <p:cNvSpPr txBox="1"/>
          <p:nvPr/>
        </p:nvSpPr>
        <p:spPr>
          <a:xfrm>
            <a:off x="379101" y="1415846"/>
            <a:ext cx="8385798" cy="1907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神能使死人复活，耶稣说：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「复活在我，生命也在我。信我的人虽然死了，也必复活。」（和合本）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42414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419C9-4D42-68FC-295D-2B1032917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2DE54187-C433-E358-370D-3850C29B5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EB444C9D-0F1F-55EB-529E-1F92403BBBD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B75D8702-BA18-C91E-ACDD-4098D8D9646C}"/>
              </a:ext>
            </a:extLst>
          </p:cNvPr>
          <p:cNvSpPr txBox="1"/>
          <p:nvPr/>
        </p:nvSpPr>
        <p:spPr>
          <a:xfrm>
            <a:off x="379101" y="1415845"/>
            <a:ext cx="8385798" cy="2061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拉撒路有两个姐姐，马大和马利亚⋯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这家庭经常接待耶稣⋯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他们很爱耶稣。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45471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5B80-7697-15E2-58E7-4AE1DCD47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72127AFB-B88E-69C1-7C6C-64C6F6743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8912164E-08ED-F946-544D-793377FA8F9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C04B26F1-513A-6D2C-A322-C228929EE441}"/>
              </a:ext>
            </a:extLst>
          </p:cNvPr>
          <p:cNvSpPr txBox="1"/>
          <p:nvPr/>
        </p:nvSpPr>
        <p:spPr>
          <a:xfrm>
            <a:off x="379101" y="1415846"/>
            <a:ext cx="8385798" cy="2859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拉撒路患病，姐妹两便打发人见耶稣说：「主啊，你所爱的人病了。」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耶稣却没有立刻动身，还说：「这病不至于死，而是为了神的荣耀，为要使神的儿子借此得荣耀。」</a:t>
            </a:r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576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AC442-5335-322E-5735-F4C993CB5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78CBBB31-E444-F6F3-2B68-98B6EE23C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8CE93607-A999-D784-3E61-8ECF5941E07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6CA59EC1-7B34-2E2B-BC89-4F7F8FCCC091}"/>
              </a:ext>
            </a:extLst>
          </p:cNvPr>
          <p:cNvSpPr txBox="1"/>
          <p:nvPr/>
        </p:nvSpPr>
        <p:spPr>
          <a:xfrm>
            <a:off x="379101" y="1415846"/>
            <a:ext cx="8385798" cy="1907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马大和马利亚都对耶稣说：「主啊，你若早在这里，我兄弟必不死。」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1797203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144DA-3C26-9693-F3F1-B3F6B1EBE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6CB0A2F4-DE2D-8D5B-25D1-D67F8641C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E355D4F2-EC61-FA44-229D-4FEBB1D4ACF1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E7E59AA7-FAEA-C0A3-A2FB-122EF4CB6B92}"/>
              </a:ext>
            </a:extLst>
          </p:cNvPr>
          <p:cNvSpPr txBox="1"/>
          <p:nvPr/>
        </p:nvSpPr>
        <p:spPr>
          <a:xfrm>
            <a:off x="379101" y="1415845"/>
            <a:ext cx="8385798" cy="2537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耶稣却告诉她：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「复活在我，生命也在我。信我的人虽然死了，也必复活。」（和合本）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551422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8BFEC-77C8-618F-93B2-D3B84BE77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>
            <a:extLst>
              <a:ext uri="{FF2B5EF4-FFF2-40B4-BE49-F238E27FC236}">
                <a16:creationId xmlns:a16="http://schemas.microsoft.com/office/drawing/2014/main" id="{31407003-582D-AD3C-FF5E-2731E2931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>
            <a:extLst>
              <a:ext uri="{FF2B5EF4-FFF2-40B4-BE49-F238E27FC236}">
                <a16:creationId xmlns:a16="http://schemas.microsoft.com/office/drawing/2014/main" id="{ABA6554F-9820-2B86-792A-C6734C54E94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生命的主权</a:t>
            </a:r>
          </a:p>
        </p:txBody>
      </p:sp>
      <p:sp>
        <p:nvSpPr>
          <p:cNvPr id="197" name="Inhaltsplatzhalter 2">
            <a:extLst>
              <a:ext uri="{FF2B5EF4-FFF2-40B4-BE49-F238E27FC236}">
                <a16:creationId xmlns:a16="http://schemas.microsoft.com/office/drawing/2014/main" id="{FCABAFAA-D6C7-63CE-68DA-A7FA23E6F690}"/>
              </a:ext>
            </a:extLst>
          </p:cNvPr>
          <p:cNvSpPr txBox="1"/>
          <p:nvPr/>
        </p:nvSpPr>
        <p:spPr>
          <a:xfrm>
            <a:off x="379101" y="1415846"/>
            <a:ext cx="8385798" cy="459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一个人的生命，主权在神的手里，不是按着我们的期望，但神却不是冷酷无情地看待生死，而是带着十分珍惜和怜悯地看待每个生命。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耶稣看到马利亚和犹太人哭了，耶稣也一同哭了！心里悲叹，又甚忧愁。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大家都看到耶稣很爱拉撒路。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 sz="3094"/>
          </a:p>
          <a:p>
            <a:pPr defTabSz="321457">
              <a:spcBef>
                <a:spcPts val="844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844"/>
          </a:p>
        </p:txBody>
      </p:sp>
    </p:spTree>
    <p:extLst>
      <p:ext uri="{BB962C8B-B14F-4D97-AF65-F5344CB8AC3E}">
        <p14:creationId xmlns:p14="http://schemas.microsoft.com/office/powerpoint/2010/main" val="324947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571</Words>
  <Application>Microsoft Office PowerPoint</Application>
  <PresentationFormat>Bildschirmpräsentation (4:3)</PresentationFormat>
  <Paragraphs>142</Paragraphs>
  <Slides>25</Slides>
  <Notes>25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8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1320</cp:revision>
  <dcterms:created xsi:type="dcterms:W3CDTF">2023-03-17T14:22:59Z</dcterms:created>
  <dcterms:modified xsi:type="dcterms:W3CDTF">2026-03-30T02:30:32Z</dcterms:modified>
</cp:coreProperties>
</file>