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314" r:id="rId2"/>
    <p:sldId id="22660" r:id="rId3"/>
    <p:sldId id="22661" r:id="rId4"/>
    <p:sldId id="22662" r:id="rId5"/>
    <p:sldId id="22663" r:id="rId6"/>
    <p:sldId id="22664" r:id="rId7"/>
    <p:sldId id="22665" r:id="rId8"/>
    <p:sldId id="22666" r:id="rId9"/>
    <p:sldId id="226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5" autoAdjust="0"/>
    <p:restoredTop sz="95184" autoAdjust="0"/>
  </p:normalViewPr>
  <p:slideViewPr>
    <p:cSldViewPr snapToGrid="0">
      <p:cViewPr varScale="1">
        <p:scale>
          <a:sx n="162" d="100"/>
          <a:sy n="162" d="100"/>
        </p:scale>
        <p:origin x="2022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2026/5/18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D062E-427A-54FD-3173-1A5CB0C83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2B5D78EC-DD91-FD51-054C-E1BC5F72C0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D5EFC729-6A79-609F-C2C0-1AD455808C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91" indent="-228691" eaLnBrk="1" hangingPunct="1">
              <a:spcBef>
                <a:spcPct val="0"/>
              </a:spcBef>
              <a:buFontTx/>
              <a:buAutoNum type="arabicPeriod"/>
            </a:pPr>
            <a:endParaRPr kumimoji="0"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5839BC7-DA0B-0CA5-1540-ECE40BED08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72B3B1-C204-5A46-AA13-7B4CAFF35EC8}" type="slidenum">
              <a:rPr lang="en-US" altLang="zh-CN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91635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37D7F-FC8A-73C4-17FC-AEC34D695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>
            <a:extLst>
              <a:ext uri="{FF2B5EF4-FFF2-40B4-BE49-F238E27FC236}">
                <a16:creationId xmlns:a16="http://schemas.microsoft.com/office/drawing/2014/main" id="{577CE10A-55F6-234A-BCA8-B5B5BA1EC6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9" name="Shape 159">
            <a:extLst>
              <a:ext uri="{FF2B5EF4-FFF2-40B4-BE49-F238E27FC236}">
                <a16:creationId xmlns:a16="http://schemas.microsoft.com/office/drawing/2014/main" id="{79417317-736C-BA13-8BAD-BC5F6A1BC4F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119675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E55BB-EB8C-24A2-0104-487AA8286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>
            <a:extLst>
              <a:ext uri="{FF2B5EF4-FFF2-40B4-BE49-F238E27FC236}">
                <a16:creationId xmlns:a16="http://schemas.microsoft.com/office/drawing/2014/main" id="{2C3EDB91-4B1C-1DA8-B2B6-CD46FA15F6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7" name="Shape 167">
            <a:extLst>
              <a:ext uri="{FF2B5EF4-FFF2-40B4-BE49-F238E27FC236}">
                <a16:creationId xmlns:a16="http://schemas.microsoft.com/office/drawing/2014/main" id="{59AECB36-7F19-CC00-005F-DB03BC9A7D9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610178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22E79-CEEC-C6A4-EB3E-F4C978E78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>
            <a:extLst>
              <a:ext uri="{FF2B5EF4-FFF2-40B4-BE49-F238E27FC236}">
                <a16:creationId xmlns:a16="http://schemas.microsoft.com/office/drawing/2014/main" id="{A588B1DA-734C-1FC8-4334-FD217AD8AB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>
            <a:extLst>
              <a:ext uri="{FF2B5EF4-FFF2-40B4-BE49-F238E27FC236}">
                <a16:creationId xmlns:a16="http://schemas.microsoft.com/office/drawing/2014/main" id="{8D0FAF7A-2956-10AC-D4AB-38D744E93A1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191958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A488E-D000-ECDD-497C-67AE2DCA5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>
            <a:extLst>
              <a:ext uri="{FF2B5EF4-FFF2-40B4-BE49-F238E27FC236}">
                <a16:creationId xmlns:a16="http://schemas.microsoft.com/office/drawing/2014/main" id="{45490BFA-810C-A452-B115-ABDD35334B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>
            <a:extLst>
              <a:ext uri="{FF2B5EF4-FFF2-40B4-BE49-F238E27FC236}">
                <a16:creationId xmlns:a16="http://schemas.microsoft.com/office/drawing/2014/main" id="{B7EA6CA0-7FAB-941D-B451-F347EBAA59C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994052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E6ED0-3F3F-BF9C-4BAB-253ABE338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>
            <a:extLst>
              <a:ext uri="{FF2B5EF4-FFF2-40B4-BE49-F238E27FC236}">
                <a16:creationId xmlns:a16="http://schemas.microsoft.com/office/drawing/2014/main" id="{FF8B9856-4B49-6517-3918-45DF114CF0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4" name="Shape 194">
            <a:extLst>
              <a:ext uri="{FF2B5EF4-FFF2-40B4-BE49-F238E27FC236}">
                <a16:creationId xmlns:a16="http://schemas.microsoft.com/office/drawing/2014/main" id="{D466FC27-E852-5EBE-CD54-A930890F801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7669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1C604-F67F-ADA3-2C5A-00C4A863F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>
            <a:extLst>
              <a:ext uri="{FF2B5EF4-FFF2-40B4-BE49-F238E27FC236}">
                <a16:creationId xmlns:a16="http://schemas.microsoft.com/office/drawing/2014/main" id="{A66DEF50-9945-77E1-5DD4-2DA1D3C7FB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2" name="Shape 202">
            <a:extLst>
              <a:ext uri="{FF2B5EF4-FFF2-40B4-BE49-F238E27FC236}">
                <a16:creationId xmlns:a16="http://schemas.microsoft.com/office/drawing/2014/main" id="{A93683CB-459E-98AF-C166-7E996BE7810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959315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1B08A-B1DA-1EDA-0810-1B6AD6F5E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>
            <a:extLst>
              <a:ext uri="{FF2B5EF4-FFF2-40B4-BE49-F238E27FC236}">
                <a16:creationId xmlns:a16="http://schemas.microsoft.com/office/drawing/2014/main" id="{B288F772-A8BC-001F-355A-5C0E707A9B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9" name="Shape 209">
            <a:extLst>
              <a:ext uri="{FF2B5EF4-FFF2-40B4-BE49-F238E27FC236}">
                <a16:creationId xmlns:a16="http://schemas.microsoft.com/office/drawing/2014/main" id="{D43476D2-352A-2874-CF52-2FE4B868DE7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69832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516A1-25C3-F55D-26DD-D7E3112EE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>
            <a:extLst>
              <a:ext uri="{FF2B5EF4-FFF2-40B4-BE49-F238E27FC236}">
                <a16:creationId xmlns:a16="http://schemas.microsoft.com/office/drawing/2014/main" id="{98AD232E-6F35-9B16-3ED0-EE7FA6E461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6" name="Shape 216">
            <a:extLst>
              <a:ext uri="{FF2B5EF4-FFF2-40B4-BE49-F238E27FC236}">
                <a16:creationId xmlns:a16="http://schemas.microsoft.com/office/drawing/2014/main" id="{0009E737-A89B-9FCB-C231-21DFF7366B4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08971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2026/5/18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tif"/><Relationship Id="rId4" Type="http://schemas.openxmlformats.org/officeDocument/2006/relationships/image" Target="../media/image6.t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F277E-6A29-3665-B757-464F91C1A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2DEDEDB4-6373-D409-EBD4-C75250A1DE28}"/>
              </a:ext>
            </a:extLst>
          </p:cNvPr>
          <p:cNvSpPr txBox="1">
            <a:spLocks/>
          </p:cNvSpPr>
          <p:nvPr/>
        </p:nvSpPr>
        <p:spPr bwMode="auto">
          <a:xfrm>
            <a:off x="1046747" y="0"/>
            <a:ext cx="6629709" cy="1106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defRPr sz="420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</a:rPr>
              <a:t>讲道</a:t>
            </a:r>
            <a:endParaRPr lang="de-DE" altLang="zh-CN" b="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93D86A8C-48CB-0FAA-2FDA-54C9BC736313}"/>
              </a:ext>
            </a:extLst>
          </p:cNvPr>
          <p:cNvSpPr txBox="1">
            <a:spLocks/>
          </p:cNvSpPr>
          <p:nvPr/>
        </p:nvSpPr>
        <p:spPr bwMode="auto">
          <a:xfrm>
            <a:off x="0" y="1146295"/>
            <a:ext cx="9143999" cy="228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anchor="b"/>
          <a:lstStyle>
            <a:lvl1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defRPr sz="420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6000" dirty="0">
                <a:solidFill>
                  <a:prstClr val="black"/>
                </a:solidFill>
              </a:rPr>
              <a:t>合而为一</a:t>
            </a: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20098DC6-56BF-AF4A-8654-1FAFF92DCD75}"/>
              </a:ext>
            </a:extLst>
          </p:cNvPr>
          <p:cNvSpPr txBox="1">
            <a:spLocks/>
          </p:cNvSpPr>
          <p:nvPr/>
        </p:nvSpPr>
        <p:spPr bwMode="auto">
          <a:xfrm>
            <a:off x="1" y="3701846"/>
            <a:ext cx="9143999" cy="2933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anchor="t"/>
          <a:lstStyle>
            <a:lvl1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defRPr sz="420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</a:rPr>
              <a:t>讲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道：</a:t>
            </a:r>
            <a:r>
              <a:rPr lang="zh-CN" altLang="en-US" sz="3200" dirty="0">
                <a:solidFill>
                  <a:prstClr val="black"/>
                </a:solidFill>
              </a:rPr>
              <a:t>陈梁兆琪 师母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</a:rPr>
              <a:t>经文：徒 </a:t>
            </a:r>
            <a:r>
              <a:rPr lang="en-US" altLang="zh-CN" sz="3200" dirty="0">
                <a:solidFill>
                  <a:prstClr val="black"/>
                </a:solidFill>
              </a:rPr>
              <a:t>1:6-14;</a:t>
            </a:r>
            <a:r>
              <a:rPr lang="zh-CN" altLang="en-US" sz="3200" dirty="0">
                <a:solidFill>
                  <a:prstClr val="black"/>
                </a:solidFill>
              </a:rPr>
              <a:t> </a:t>
            </a:r>
            <a:r>
              <a:rPr lang="zh-CN" altLang="de-CN" sz="3200" dirty="0">
                <a:solidFill>
                  <a:prstClr val="black"/>
                </a:solidFill>
              </a:rPr>
              <a:t>彼前</a:t>
            </a:r>
            <a:r>
              <a:rPr lang="zh-CN" altLang="en-US" sz="3200" dirty="0">
                <a:solidFill>
                  <a:prstClr val="black"/>
                </a:solidFill>
              </a:rPr>
              <a:t> </a:t>
            </a:r>
            <a:r>
              <a:rPr lang="en-US" altLang="zh-CN" sz="3200" dirty="0">
                <a:solidFill>
                  <a:prstClr val="black"/>
                </a:solidFill>
              </a:rPr>
              <a:t>4:12-14</a:t>
            </a:r>
            <a:r>
              <a:rPr lang="zh-CN" altLang="en-US" sz="3200" dirty="0">
                <a:solidFill>
                  <a:prstClr val="black"/>
                </a:solidFill>
              </a:rPr>
              <a:t>，</a:t>
            </a:r>
            <a:endParaRPr lang="en-US" altLang="zh-CN" sz="3200" dirty="0">
              <a:solidFill>
                <a:prstClr val="black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dirty="0">
                <a:solidFill>
                  <a:prstClr val="black"/>
                </a:solidFill>
              </a:rPr>
              <a:t>5:6-11</a:t>
            </a:r>
            <a:r>
              <a:rPr lang="zh-CN" altLang="en-US" sz="3200" dirty="0">
                <a:solidFill>
                  <a:prstClr val="black"/>
                </a:solidFill>
              </a:rPr>
              <a:t>；</a:t>
            </a:r>
            <a:r>
              <a:rPr lang="zh-CN" altLang="en-US" sz="3200" b="1" dirty="0">
                <a:solidFill>
                  <a:prstClr val="black"/>
                </a:solidFill>
              </a:rPr>
              <a:t>约 </a:t>
            </a:r>
            <a:r>
              <a:rPr lang="en-US" altLang="zh-CN" sz="3200" b="1" dirty="0">
                <a:solidFill>
                  <a:prstClr val="black"/>
                </a:solidFill>
              </a:rPr>
              <a:t>17:1-11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3200" b="1" dirty="0">
              <a:solidFill>
                <a:prstClr val="black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6376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F0E95-2269-70B2-1C34-354FD566C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>
            <a:extLst>
              <a:ext uri="{FF2B5EF4-FFF2-40B4-BE49-F238E27FC236}">
                <a16:creationId xmlns:a16="http://schemas.microsoft.com/office/drawing/2014/main" id="{92F4193E-9EC8-3D8B-AC9B-864287731B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>
            <a:extLst>
              <a:ext uri="{FF2B5EF4-FFF2-40B4-BE49-F238E27FC236}">
                <a16:creationId xmlns:a16="http://schemas.microsoft.com/office/drawing/2014/main" id="{4A03151E-F4BE-BBC2-AACB-CA5ADC2ABA26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祭司的职责</a:t>
            </a:r>
          </a:p>
        </p:txBody>
      </p:sp>
      <p:sp>
        <p:nvSpPr>
          <p:cNvPr id="155" name="Inhaltsplatzhalter 2">
            <a:extLst>
              <a:ext uri="{FF2B5EF4-FFF2-40B4-BE49-F238E27FC236}">
                <a16:creationId xmlns:a16="http://schemas.microsoft.com/office/drawing/2014/main" id="{D708D180-879C-F48B-AF2A-0A3E63F7FDB7}"/>
              </a:ext>
            </a:extLst>
          </p:cNvPr>
          <p:cNvSpPr txBox="1"/>
          <p:nvPr/>
        </p:nvSpPr>
        <p:spPr>
          <a:xfrm>
            <a:off x="364023" y="1361609"/>
            <a:ext cx="8211042" cy="2306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algn="just" defTabSz="914367">
              <a:spcBef>
                <a:spcPts val="1195"/>
              </a:spcBef>
              <a:buSzPct val="100000"/>
              <a:buChar char="•"/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让百姓活在神的生命内。</a:t>
            </a:r>
          </a:p>
          <a:p>
            <a:pPr lvl="2" algn="just" defTabSz="914367">
              <a:spcBef>
                <a:spcPts val="1195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1.献祭：以认罪和感恩与神建立关系。</a:t>
            </a:r>
          </a:p>
          <a:p>
            <a:pPr lvl="2" algn="just" defTabSz="914367">
              <a:spcBef>
                <a:spcPts val="70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2.祷告：为百姓代求，教导他们要全心倚靠神。</a:t>
            </a:r>
          </a:p>
          <a:p>
            <a:pPr marL="578059" lvl="1" indent="-310177" algn="just" defTabSz="914367">
              <a:spcBef>
                <a:spcPts val="1195"/>
              </a:spcBef>
              <a:buSzPct val="100000"/>
              <a:buChar char="•"/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“大祭司的祷告”，耶稣踏上苦路前，为门徒合一祷告。</a:t>
            </a:r>
          </a:p>
        </p:txBody>
      </p:sp>
      <p:pic>
        <p:nvPicPr>
          <p:cNvPr id="156" name="Image" descr="Image">
            <a:extLst>
              <a:ext uri="{FF2B5EF4-FFF2-40B4-BE49-F238E27FC236}">
                <a16:creationId xmlns:a16="http://schemas.microsoft.com/office/drawing/2014/main" id="{2638F9E3-0B9D-3780-C5BC-0688A5B95FA9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807093" y="3882062"/>
            <a:ext cx="2000251" cy="2589610"/>
          </a:xfrm>
          <a:prstGeom prst="rect">
            <a:avLst/>
          </a:prstGeom>
          <a:effectLst>
            <a:outerShdw blurRad="63500" dist="25400" dir="5400000" rotWithShape="0">
              <a:srgbClr val="000000">
                <a:alpha val="50000"/>
              </a:srgbClr>
            </a:outerShdw>
          </a:effectLst>
        </p:spPr>
      </p:pic>
      <p:pic>
        <p:nvPicPr>
          <p:cNvPr id="157" name="Image" descr="Image">
            <a:extLst>
              <a:ext uri="{FF2B5EF4-FFF2-40B4-BE49-F238E27FC236}">
                <a16:creationId xmlns:a16="http://schemas.microsoft.com/office/drawing/2014/main" id="{2F72CD61-D6AC-D2BD-32CD-8D02AAE58DAC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2031587" y="3882062"/>
            <a:ext cx="2000251" cy="2589610"/>
          </a:xfrm>
          <a:prstGeom prst="rect">
            <a:avLst/>
          </a:prstGeom>
          <a:effectLst>
            <a:outerShdw blurRad="63500" dist="25400" dir="5400000" rotWithShape="0">
              <a:srgbClr val="00000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0390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083DD-8F10-4E3C-1AD4-30102CC1E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图片 8" descr="图片 8">
            <a:extLst>
              <a:ext uri="{FF2B5EF4-FFF2-40B4-BE49-F238E27FC236}">
                <a16:creationId xmlns:a16="http://schemas.microsoft.com/office/drawing/2014/main" id="{16DFFDD0-B695-2A36-E9DB-81A7EDC59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Titel 1">
            <a:extLst>
              <a:ext uri="{FF2B5EF4-FFF2-40B4-BE49-F238E27FC236}">
                <a16:creationId xmlns:a16="http://schemas.microsoft.com/office/drawing/2014/main" id="{01971D23-C5E7-4460-6658-2C88C284FC7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合一是⋯⋯</a:t>
            </a:r>
          </a:p>
        </p:txBody>
      </p:sp>
      <p:sp>
        <p:nvSpPr>
          <p:cNvPr id="163" name="Inhaltsplatzhalter 2">
            <a:extLst>
              <a:ext uri="{FF2B5EF4-FFF2-40B4-BE49-F238E27FC236}">
                <a16:creationId xmlns:a16="http://schemas.microsoft.com/office/drawing/2014/main" id="{01B5F689-B26E-3177-EEBA-65EE8538D7B2}"/>
              </a:ext>
            </a:extLst>
          </p:cNvPr>
          <p:cNvSpPr txBox="1"/>
          <p:nvPr/>
        </p:nvSpPr>
        <p:spPr>
          <a:xfrm>
            <a:off x="379101" y="1415846"/>
            <a:ext cx="8385798" cy="41984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41827" indent="-341827" algn="just" defTabSz="321457">
              <a:buSzPct val="145000"/>
              <a:buChar char="•"/>
              <a:defRPr sz="35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sz="2461"/>
              <a:t>合一的場所：教會，弟兄姊妹之間，家庭。</a:t>
            </a:r>
          </a:p>
          <a:p>
            <a:pPr marL="341827" indent="-341827" algn="just" defTabSz="321457">
              <a:buSzPct val="145000"/>
              <a:buChar char="•"/>
              <a:defRPr sz="35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sz="2461"/>
              <a:t>合一：</a:t>
            </a:r>
          </a:p>
          <a:p>
            <a:pPr lvl="1" algn="just" defTabSz="914367">
              <a:spcBef>
                <a:spcPts val="211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3516">
                <a:solidFill>
                  <a:schemeClr val="accent4"/>
                </a:solidFill>
              </a:rPr>
              <a:t>✘</a:t>
            </a:r>
            <a:r>
              <a:rPr sz="2461"/>
              <a:t>不是：一模一样。</a:t>
            </a:r>
          </a:p>
          <a:p>
            <a:pPr lvl="1" algn="just" defTabSz="914367">
              <a:spcBef>
                <a:spcPts val="211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3516">
                <a:solidFill>
                  <a:schemeClr val="accent4"/>
                </a:solidFill>
              </a:rPr>
              <a:t>✔︎</a:t>
            </a:r>
            <a:r>
              <a:rPr sz="2461"/>
              <a:t>卻强调：人际关系上表面和平：不冲突、维持良好氛围、意见一致，否则是破坏合一。</a:t>
            </a:r>
          </a:p>
          <a:p>
            <a:pPr lvl="1" algn="just" defTabSz="914367">
              <a:spcBef>
                <a:spcPts val="211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3516">
                <a:solidFill>
                  <a:schemeClr val="accent4"/>
                </a:solidFill>
              </a:rPr>
              <a:t>✔︎</a:t>
            </a:r>
            <a:r>
              <a:rPr sz="2461"/>
              <a:t>是：虽然大家都不同，但大家都願意付出神賜予的恩賜和資源，來成全神的使命。</a:t>
            </a:r>
          </a:p>
          <a:p>
            <a:pPr lvl="1" algn="just" defTabSz="914367">
              <a:spcBef>
                <a:spcPts val="211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5625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rPr>
              <a:t>⭐️</a:t>
            </a:r>
            <a:r>
              <a:rPr sz="2461">
                <a:solidFill>
                  <a:srgbClr val="0433FF"/>
                </a:solidFill>
              </a:rPr>
              <a:t>耶稣教导的合一是⋯⋯？</a:t>
            </a:r>
          </a:p>
        </p:txBody>
      </p:sp>
      <p:pic>
        <p:nvPicPr>
          <p:cNvPr id="164" name="Image" descr="Image">
            <a:extLst>
              <a:ext uri="{FF2B5EF4-FFF2-40B4-BE49-F238E27FC236}">
                <a16:creationId xmlns:a16="http://schemas.microsoft.com/office/drawing/2014/main" id="{595CE19F-66E1-3340-EEF9-6FB9A3A419DE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815958" y="4469478"/>
            <a:ext cx="2116297" cy="1866109"/>
          </a:xfrm>
          <a:prstGeom prst="rect">
            <a:avLst/>
          </a:prstGeom>
          <a:effectLst>
            <a:outerShdw blurRad="63500" dist="25400" dir="5400000" rotWithShape="0">
              <a:srgbClr val="000000">
                <a:alpha val="50000"/>
              </a:srgbClr>
            </a:outerShdw>
          </a:effectLst>
        </p:spPr>
      </p:pic>
      <p:sp>
        <p:nvSpPr>
          <p:cNvPr id="165" name="Line">
            <a:extLst>
              <a:ext uri="{FF2B5EF4-FFF2-40B4-BE49-F238E27FC236}">
                <a16:creationId xmlns:a16="http://schemas.microsoft.com/office/drawing/2014/main" id="{B7AAE3B4-0BAF-D097-AA08-CCAD4C3300E9}"/>
              </a:ext>
            </a:extLst>
          </p:cNvPr>
          <p:cNvSpPr/>
          <p:nvPr/>
        </p:nvSpPr>
        <p:spPr>
          <a:xfrm>
            <a:off x="901809" y="2867881"/>
            <a:ext cx="110296" cy="110296"/>
          </a:xfrm>
          <a:prstGeom prst="line">
            <a:avLst/>
          </a:prstGeom>
          <a:ln w="127000">
            <a:solidFill>
              <a:schemeClr val="accent4"/>
            </a:solidFill>
            <a:miter lim="400000"/>
          </a:ln>
        </p:spPr>
        <p:txBody>
          <a:bodyPr lIns="35719" tIns="35719" rIns="35719" bIns="35719" anchor="ctr"/>
          <a:lstStyle/>
          <a:p>
            <a:endParaRPr sz="1266"/>
          </a:p>
        </p:txBody>
      </p:sp>
    </p:spTree>
    <p:extLst>
      <p:ext uri="{BB962C8B-B14F-4D97-AF65-F5344CB8AC3E}">
        <p14:creationId xmlns:p14="http://schemas.microsoft.com/office/powerpoint/2010/main" val="2080035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D413D-4625-F371-FACE-994779F47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图片 8" descr="图片 8">
            <a:extLst>
              <a:ext uri="{FF2B5EF4-FFF2-40B4-BE49-F238E27FC236}">
                <a16:creationId xmlns:a16="http://schemas.microsoft.com/office/drawing/2014/main" id="{E106B59E-39F7-12CA-45FF-64F0468AA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Titel 1">
            <a:extLst>
              <a:ext uri="{FF2B5EF4-FFF2-40B4-BE49-F238E27FC236}">
                <a16:creationId xmlns:a16="http://schemas.microsoft.com/office/drawing/2014/main" id="{8A847C01-47F7-C57C-0D9B-83F053800FB6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/>
          <a:p>
            <a:pPr defTabSz="457184">
              <a:lnSpc>
                <a:spcPct val="90000"/>
              </a:lnSpc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sz="4078"/>
              <a:t>生命与神</a:t>
            </a:r>
            <a:r>
              <a:rPr sz="4078">
                <a:solidFill>
                  <a:schemeClr val="accent1">
                    <a:lumOff val="-13575"/>
                  </a:schemeClr>
                </a:solidFill>
              </a:rPr>
              <a:t>合一</a:t>
            </a:r>
          </a:p>
        </p:txBody>
      </p:sp>
      <p:sp>
        <p:nvSpPr>
          <p:cNvPr id="171" name="Inhaltsplatzhalter 2">
            <a:extLst>
              <a:ext uri="{FF2B5EF4-FFF2-40B4-BE49-F238E27FC236}">
                <a16:creationId xmlns:a16="http://schemas.microsoft.com/office/drawing/2014/main" id="{E35FB86D-580E-C21E-29F4-5F3F9CB41FE9}"/>
              </a:ext>
            </a:extLst>
          </p:cNvPr>
          <p:cNvSpPr txBox="1"/>
          <p:nvPr/>
        </p:nvSpPr>
        <p:spPr>
          <a:xfrm>
            <a:off x="379101" y="1325379"/>
            <a:ext cx="8385798" cy="5032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lvl="1" indent="133941" algn="just" defTabSz="914367">
              <a:spcBef>
                <a:spcPts val="211"/>
              </a:spcBef>
              <a:defRPr sz="3500">
                <a:solidFill>
                  <a:schemeClr val="accent5">
                    <a:lumOff val="-29866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约17:11 从今以后，我不在世上，他们却在世上；我往你那里去。圣父啊，求你因你所赐给我的名保守他们，叫他们合而为一像我们一样。</a:t>
            </a:r>
          </a:p>
          <a:p>
            <a:pPr lvl="1" algn="just" defTabSz="914367">
              <a:spcBef>
                <a:spcPts val="211"/>
              </a:spcBef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5625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rPr>
              <a:t>⭐️</a:t>
            </a:r>
            <a:r>
              <a:rPr sz="2812" b="1">
                <a:solidFill>
                  <a:srgbClr val="0433FF"/>
                </a:solidFill>
              </a:rPr>
              <a:t>生命与神合一</a:t>
            </a:r>
          </a:p>
          <a:p>
            <a:pPr marL="491115" lvl="1" indent="-357175" algn="just" defTabSz="914367">
              <a:spcBef>
                <a:spcPts val="211"/>
              </a:spcBef>
              <a:buClr>
                <a:srgbClr val="000000"/>
              </a:buClr>
              <a:buSzPct val="145000"/>
              <a:buChar char="•"/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>
                <a:ln w="12890" cap="flat">
                  <a:solidFill>
                    <a:srgbClr val="000000"/>
                  </a:solidFill>
                  <a:prstDash val="solid"/>
                  <a:miter lim="400000"/>
                </a:ln>
              </a:rPr>
              <a:t>与天</a:t>
            </a:r>
            <a:r>
              <a:rPr sz="2461"/>
              <a:t>父亲密的关系。</a:t>
            </a:r>
          </a:p>
          <a:p>
            <a:pPr marL="491115" lvl="1" indent="-357175" algn="just" defTabSz="914367">
              <a:spcBef>
                <a:spcPts val="211"/>
              </a:spcBef>
              <a:buClr>
                <a:srgbClr val="000000"/>
              </a:buClr>
              <a:buSzPct val="145000"/>
              <a:buChar char="•"/>
              <a:defRPr sz="3500">
                <a:latin typeface="SimHei"/>
                <a:ea typeface="SimHei"/>
                <a:cs typeface="SimHei"/>
                <a:sym typeface="SimHei"/>
              </a:defRPr>
            </a:pPr>
            <a:r>
              <a:rPr sz="2461"/>
              <a:t>基督徒群体和教会合一的根基。</a:t>
            </a:r>
          </a:p>
          <a:p>
            <a:pPr marL="491115" lvl="1" indent="-357175" algn="just" defTabSz="914367">
              <a:spcBef>
                <a:spcPts val="211"/>
              </a:spcBef>
              <a:buClr>
                <a:srgbClr val="000000"/>
              </a:buClr>
              <a:buSzPct val="145000"/>
              <a:buChar char="•"/>
              <a:defRPr sz="3500">
                <a:latin typeface="SimHei"/>
                <a:ea typeface="SimHei"/>
                <a:cs typeface="SimHei"/>
                <a:sym typeface="SimHei"/>
              </a:defRPr>
            </a:pPr>
            <a:endParaRPr sz="2461"/>
          </a:p>
          <a:p>
            <a:pPr lvl="1" indent="133941" algn="just" defTabSz="914367">
              <a:spcBef>
                <a:spcPts val="211"/>
              </a:spcBef>
              <a:defRPr sz="3500" b="1" u="sng">
                <a:latin typeface="SimHei"/>
                <a:ea typeface="SimHei"/>
                <a:cs typeface="SimHei"/>
                <a:sym typeface="SimHei"/>
              </a:defRPr>
            </a:pPr>
            <a:endParaRPr sz="2461"/>
          </a:p>
          <a:p>
            <a:pPr lvl="1" algn="just" defTabSz="914367">
              <a:spcBef>
                <a:spcPts val="211"/>
              </a:spcBef>
              <a:defRPr sz="8000">
                <a:latin typeface="SimHei"/>
                <a:ea typeface="SimHei"/>
                <a:cs typeface="SimHei"/>
                <a:sym typeface="SimHei"/>
              </a:defRPr>
            </a:pPr>
            <a:endParaRPr sz="5625"/>
          </a:p>
          <a:p>
            <a:pPr algn="just" defTabSz="321457">
              <a:spcBef>
                <a:spcPts val="211"/>
              </a:spcBef>
              <a:defRPr sz="35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461"/>
          </a:p>
        </p:txBody>
      </p:sp>
      <p:pic>
        <p:nvPicPr>
          <p:cNvPr id="172" name="Image" descr="Image">
            <a:extLst>
              <a:ext uri="{FF2B5EF4-FFF2-40B4-BE49-F238E27FC236}">
                <a16:creationId xmlns:a16="http://schemas.microsoft.com/office/drawing/2014/main" id="{2128148E-3BA6-10B7-DD7E-0B66471CAF8F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382834" y="3247083"/>
            <a:ext cx="2586360" cy="2377976"/>
          </a:xfrm>
          <a:prstGeom prst="rect">
            <a:avLst/>
          </a:prstGeom>
          <a:effectLst>
            <a:outerShdw blurRad="63500" dist="25400" dir="5400000" rotWithShape="0">
              <a:srgbClr val="00000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0240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5871E-2A74-DCF6-05BB-5A949AD39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图片 8" descr="图片 8">
            <a:extLst>
              <a:ext uri="{FF2B5EF4-FFF2-40B4-BE49-F238E27FC236}">
                <a16:creationId xmlns:a16="http://schemas.microsoft.com/office/drawing/2014/main" id="{BA30F3D3-EB3C-E9C0-7F2E-0FE4FA7FF5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Titel 1">
            <a:extLst>
              <a:ext uri="{FF2B5EF4-FFF2-40B4-BE49-F238E27FC236}">
                <a16:creationId xmlns:a16="http://schemas.microsoft.com/office/drawing/2014/main" id="{100EC963-2975-D199-AC89-CE3C3473003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爱的互动循环不息</a:t>
            </a:r>
          </a:p>
        </p:txBody>
      </p:sp>
      <p:sp>
        <p:nvSpPr>
          <p:cNvPr id="178" name="Inhaltsplatzhalter 2">
            <a:extLst>
              <a:ext uri="{FF2B5EF4-FFF2-40B4-BE49-F238E27FC236}">
                <a16:creationId xmlns:a16="http://schemas.microsoft.com/office/drawing/2014/main" id="{50179489-999E-5A2C-4DBE-F2A8FE9BC6EB}"/>
              </a:ext>
            </a:extLst>
          </p:cNvPr>
          <p:cNvSpPr txBox="1"/>
          <p:nvPr/>
        </p:nvSpPr>
        <p:spPr>
          <a:xfrm>
            <a:off x="379101" y="1415846"/>
            <a:ext cx="4096952" cy="31218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/>
              <a:t>耶稣的祷告中，“赐”出现了16次。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/>
              <a:t>天父和耶稣之间是一个循环不息，爱的互动，保持着亲密的关系。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/>
              <a:t>靠人的努力追求合一，生命很快枯干，只有表面和短暂的和平。</a:t>
            </a:r>
          </a:p>
        </p:txBody>
      </p:sp>
      <p:grpSp>
        <p:nvGrpSpPr>
          <p:cNvPr id="185" name="Group">
            <a:extLst>
              <a:ext uri="{FF2B5EF4-FFF2-40B4-BE49-F238E27FC236}">
                <a16:creationId xmlns:a16="http://schemas.microsoft.com/office/drawing/2014/main" id="{209F1D85-2AF1-D4A1-317A-6E22FC19BCCD}"/>
              </a:ext>
            </a:extLst>
          </p:cNvPr>
          <p:cNvGrpSpPr/>
          <p:nvPr/>
        </p:nvGrpSpPr>
        <p:grpSpPr>
          <a:xfrm>
            <a:off x="5058252" y="1884397"/>
            <a:ext cx="3563457" cy="2607136"/>
            <a:chOff x="0" y="0"/>
            <a:chExt cx="5068027" cy="3707926"/>
          </a:xfrm>
        </p:grpSpPr>
        <p:sp>
          <p:nvSpPr>
            <p:cNvPr id="179" name="➷">
              <a:extLst>
                <a:ext uri="{FF2B5EF4-FFF2-40B4-BE49-F238E27FC236}">
                  <a16:creationId xmlns:a16="http://schemas.microsoft.com/office/drawing/2014/main" id="{44A3DF9D-F069-89FD-623F-E4C9BDAA4E93}"/>
                </a:ext>
              </a:extLst>
            </p:cNvPr>
            <p:cNvSpPr txBox="1"/>
            <p:nvPr/>
          </p:nvSpPr>
          <p:spPr>
            <a:xfrm>
              <a:off x="3618591" y="966256"/>
              <a:ext cx="981376" cy="10734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5719" tIns="35719" rIns="35719" bIns="35719" numCol="1" anchor="ctr">
              <a:noAutofit/>
            </a:bodyPr>
            <a:lstStyle>
              <a:lvl1pPr>
                <a:defRPr sz="10000"/>
              </a:lvl1pPr>
            </a:lstStyle>
            <a:p>
              <a:r>
                <a:rPr sz="7031"/>
                <a:t>➷</a:t>
              </a:r>
            </a:p>
          </p:txBody>
        </p:sp>
        <p:sp>
          <p:nvSpPr>
            <p:cNvPr id="180" name="➷">
              <a:extLst>
                <a:ext uri="{FF2B5EF4-FFF2-40B4-BE49-F238E27FC236}">
                  <a16:creationId xmlns:a16="http://schemas.microsoft.com/office/drawing/2014/main" id="{4CA38A9C-BDAE-46E5-E6D0-DC199EA907C7}"/>
                </a:ext>
              </a:extLst>
            </p:cNvPr>
            <p:cNvSpPr txBox="1"/>
            <p:nvPr/>
          </p:nvSpPr>
          <p:spPr>
            <a:xfrm rot="2220000" flipH="1">
              <a:off x="2437100" y="2303626"/>
              <a:ext cx="981375" cy="10734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5719" tIns="35719" rIns="35719" bIns="35719" numCol="1" anchor="ctr">
              <a:noAutofit/>
            </a:bodyPr>
            <a:lstStyle>
              <a:lvl1pPr>
                <a:defRPr sz="10000"/>
              </a:lvl1pPr>
            </a:lstStyle>
            <a:p>
              <a:r>
                <a:rPr sz="7031"/>
                <a:t>➷</a:t>
              </a:r>
            </a:p>
          </p:txBody>
        </p:sp>
        <p:pic>
          <p:nvPicPr>
            <p:cNvPr id="181" name="Image" descr="Image">
              <a:extLst>
                <a:ext uri="{FF2B5EF4-FFF2-40B4-BE49-F238E27FC236}">
                  <a16:creationId xmlns:a16="http://schemas.microsoft.com/office/drawing/2014/main" id="{CD55B5BD-F38E-2F15-4DC4-11FE990CC1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24228" r="24228"/>
            <a:stretch>
              <a:fillRect/>
            </a:stretch>
          </p:blipFill>
          <p:spPr>
            <a:xfrm>
              <a:off x="4177619" y="1972706"/>
              <a:ext cx="890409" cy="173522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2" name="Image" descr="Image">
              <a:extLst>
                <a:ext uri="{FF2B5EF4-FFF2-40B4-BE49-F238E27FC236}">
                  <a16:creationId xmlns:a16="http://schemas.microsoft.com/office/drawing/2014/main" id="{AA05272A-834E-8EAF-0223-DEE0D10BC5B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l="19299" r="19299"/>
            <a:stretch>
              <a:fillRect/>
            </a:stretch>
          </p:blipFill>
          <p:spPr>
            <a:xfrm>
              <a:off x="1702187" y="0"/>
              <a:ext cx="1848053" cy="168548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3" name="Image" descr="Image">
              <a:extLst>
                <a:ext uri="{FF2B5EF4-FFF2-40B4-BE49-F238E27FC236}">
                  <a16:creationId xmlns:a16="http://schemas.microsoft.com/office/drawing/2014/main" id="{C98F97D8-3DC0-D078-F9E1-A8316561B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0" y="1997631"/>
              <a:ext cx="1678024" cy="168551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84" name="➷">
              <a:extLst>
                <a:ext uri="{FF2B5EF4-FFF2-40B4-BE49-F238E27FC236}">
                  <a16:creationId xmlns:a16="http://schemas.microsoft.com/office/drawing/2014/main" id="{07CE1F1A-C122-8A35-AC47-10D06AF62054}"/>
                </a:ext>
              </a:extLst>
            </p:cNvPr>
            <p:cNvSpPr txBox="1"/>
            <p:nvPr/>
          </p:nvSpPr>
          <p:spPr>
            <a:xfrm rot="10800000" flipH="1">
              <a:off x="1107005" y="966256"/>
              <a:ext cx="981375" cy="10734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5719" tIns="35719" rIns="35719" bIns="35719" numCol="1" anchor="ctr">
              <a:noAutofit/>
            </a:bodyPr>
            <a:lstStyle>
              <a:lvl1pPr>
                <a:defRPr sz="10000"/>
              </a:lvl1pPr>
            </a:lstStyle>
            <a:p>
              <a:r>
                <a:rPr sz="7031"/>
                <a:t>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5407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5CD65-ECEE-9C68-2D76-4676C8D7E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>
            <a:extLst>
              <a:ext uri="{FF2B5EF4-FFF2-40B4-BE49-F238E27FC236}">
                <a16:creationId xmlns:a16="http://schemas.microsoft.com/office/drawing/2014/main" id="{9E55660A-79A2-D3DF-1002-60A0B2660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>
            <a:extLst>
              <a:ext uri="{FF2B5EF4-FFF2-40B4-BE49-F238E27FC236}">
                <a16:creationId xmlns:a16="http://schemas.microsoft.com/office/drawing/2014/main" id="{E6E087C8-B7BA-0AB8-366D-97E586E5F77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舍己的爱</a:t>
            </a:r>
          </a:p>
        </p:txBody>
      </p:sp>
      <p:sp>
        <p:nvSpPr>
          <p:cNvPr id="191" name="Inhaltsplatzhalter 2">
            <a:extLst>
              <a:ext uri="{FF2B5EF4-FFF2-40B4-BE49-F238E27FC236}">
                <a16:creationId xmlns:a16="http://schemas.microsoft.com/office/drawing/2014/main" id="{7DCAD757-D85A-C5E3-CF42-42E1FBDA82BB}"/>
              </a:ext>
            </a:extLst>
          </p:cNvPr>
          <p:cNvSpPr txBox="1"/>
          <p:nvPr/>
        </p:nvSpPr>
        <p:spPr>
          <a:xfrm>
            <a:off x="409257" y="3083442"/>
            <a:ext cx="4937900" cy="416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spcBef>
                <a:spcPts val="844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  <p:sp>
        <p:nvSpPr>
          <p:cNvPr id="192" name="Inhaltsplatzhalter 2">
            <a:extLst>
              <a:ext uri="{FF2B5EF4-FFF2-40B4-BE49-F238E27FC236}">
                <a16:creationId xmlns:a16="http://schemas.microsoft.com/office/drawing/2014/main" id="{2586598D-D28F-C15C-FEDA-7C0C0B61D317}"/>
              </a:ext>
            </a:extLst>
          </p:cNvPr>
          <p:cNvSpPr txBox="1"/>
          <p:nvPr/>
        </p:nvSpPr>
        <p:spPr>
          <a:xfrm>
            <a:off x="439413" y="1581703"/>
            <a:ext cx="7980855" cy="27431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defRPr sz="3500">
                <a:solidFill>
                  <a:schemeClr val="accent5">
                    <a:lumOff val="-29866"/>
                  </a:schemeClr>
                </a:solidFill>
              </a:defRPr>
            </a:pPr>
            <a:r>
              <a:rPr sz="2461"/>
              <a:t>约17:5 父啊，现在求你使我同你享荣耀，就是未有世界以先，我同你所有的荣耀。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/>
              <a:t>天父放下自己的权柄让人选择是否回应祂，以慈爱宽恕犯罪的人。</a:t>
            </a:r>
            <a:r>
              <a:rPr sz="2461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舍去</a:t>
            </a:r>
            <a:r>
              <a:rPr sz="2461"/>
              <a:t>自己独一的儿子。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/>
              <a:t>耶稣舍去神的身份地位和特权，降卑成為人，更舍弃生命成就救恩，实现天国。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/>
              <a:t>舍己去帮助和成全对方的心意。</a:t>
            </a:r>
          </a:p>
        </p:txBody>
      </p:sp>
    </p:spTree>
    <p:extLst>
      <p:ext uri="{BB962C8B-B14F-4D97-AF65-F5344CB8AC3E}">
        <p14:creationId xmlns:p14="http://schemas.microsoft.com/office/powerpoint/2010/main" val="120885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BAE30-ADCF-2866-6DEF-AD13D69E3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图片 8" descr="图片 8">
            <a:extLst>
              <a:ext uri="{FF2B5EF4-FFF2-40B4-BE49-F238E27FC236}">
                <a16:creationId xmlns:a16="http://schemas.microsoft.com/office/drawing/2014/main" id="{A2C5902A-2BD6-B840-18E8-140C260EB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7" name="Titel 1">
            <a:extLst>
              <a:ext uri="{FF2B5EF4-FFF2-40B4-BE49-F238E27FC236}">
                <a16:creationId xmlns:a16="http://schemas.microsoft.com/office/drawing/2014/main" id="{1DC2EA71-4FB0-8E34-C644-F8F334FFDA46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努力做事代替舍己</a:t>
            </a:r>
          </a:p>
        </p:txBody>
      </p:sp>
      <p:sp>
        <p:nvSpPr>
          <p:cNvPr id="198" name="Inhaltsplatzhalter 2">
            <a:extLst>
              <a:ext uri="{FF2B5EF4-FFF2-40B4-BE49-F238E27FC236}">
                <a16:creationId xmlns:a16="http://schemas.microsoft.com/office/drawing/2014/main" id="{F8593BCD-0057-5DD1-4F47-F3547FDB3640}"/>
              </a:ext>
            </a:extLst>
          </p:cNvPr>
          <p:cNvSpPr txBox="1"/>
          <p:nvPr/>
        </p:nvSpPr>
        <p:spPr>
          <a:xfrm>
            <a:off x="409257" y="3083442"/>
            <a:ext cx="4937900" cy="416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spcBef>
                <a:spcPts val="844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  <p:sp>
        <p:nvSpPr>
          <p:cNvPr id="199" name="Inhaltsplatzhalter 2">
            <a:extLst>
              <a:ext uri="{FF2B5EF4-FFF2-40B4-BE49-F238E27FC236}">
                <a16:creationId xmlns:a16="http://schemas.microsoft.com/office/drawing/2014/main" id="{3BDF7F98-B3B2-07DD-D9A8-94F836958F26}"/>
              </a:ext>
            </a:extLst>
          </p:cNvPr>
          <p:cNvSpPr txBox="1"/>
          <p:nvPr/>
        </p:nvSpPr>
        <p:spPr>
          <a:xfrm>
            <a:off x="439413" y="1581703"/>
            <a:ext cx="7980855" cy="1985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 dirty="0" err="1"/>
              <a:t>害怕舍己：失去“自己掌控人生的权利</a:t>
            </a:r>
            <a:r>
              <a:rPr sz="2461" dirty="0"/>
              <a:t>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 dirty="0" err="1"/>
              <a:t>投入更多的事奉、更好表现、做个更好的基督徒來表达对神的爱，其实在保护自己生命的主权</a:t>
            </a:r>
            <a:r>
              <a:rPr sz="2461" dirty="0"/>
              <a:t>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 dirty="0" err="1"/>
              <a:t>舍己：不再自我中心，让神成为生命的主，带领生命方向</a:t>
            </a:r>
            <a:r>
              <a:rPr sz="2461" dirty="0"/>
              <a:t>。</a:t>
            </a:r>
          </a:p>
        </p:txBody>
      </p:sp>
      <p:pic>
        <p:nvPicPr>
          <p:cNvPr id="200" name="Image" descr="Image">
            <a:extLst>
              <a:ext uri="{FF2B5EF4-FFF2-40B4-BE49-F238E27FC236}">
                <a16:creationId xmlns:a16="http://schemas.microsoft.com/office/drawing/2014/main" id="{FF6D153D-1032-C74F-B013-7EC5AC8DFA4F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389532" y="3723451"/>
            <a:ext cx="2080618" cy="2544962"/>
          </a:xfrm>
          <a:prstGeom prst="rect">
            <a:avLst/>
          </a:prstGeom>
          <a:effectLst>
            <a:outerShdw blurRad="63500" dist="25400" dir="5400000" rotWithShape="0">
              <a:srgbClr val="00000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471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12AD4-3DFF-1DE0-97B1-02E9E09BB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图片 8" descr="图片 8">
            <a:extLst>
              <a:ext uri="{FF2B5EF4-FFF2-40B4-BE49-F238E27FC236}">
                <a16:creationId xmlns:a16="http://schemas.microsoft.com/office/drawing/2014/main" id="{DA45B42B-C5D8-1444-FAB0-198714E9D6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5" name="Titel 1">
            <a:extLst>
              <a:ext uri="{FF2B5EF4-FFF2-40B4-BE49-F238E27FC236}">
                <a16:creationId xmlns:a16="http://schemas.microsoft.com/office/drawing/2014/main" id="{EAF50B4F-281E-0390-F034-4F24A3625EF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chemeClr val="accent1">
                    <a:lumOff val="-13575"/>
                  </a:schemeClr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与主合一带来真正的合一</a:t>
            </a:r>
          </a:p>
        </p:txBody>
      </p:sp>
      <p:sp>
        <p:nvSpPr>
          <p:cNvPr id="206" name="Inhaltsplatzhalter 2">
            <a:extLst>
              <a:ext uri="{FF2B5EF4-FFF2-40B4-BE49-F238E27FC236}">
                <a16:creationId xmlns:a16="http://schemas.microsoft.com/office/drawing/2014/main" id="{847F3A2C-04C9-8215-C0BD-E14E8627BCF4}"/>
              </a:ext>
            </a:extLst>
          </p:cNvPr>
          <p:cNvSpPr txBox="1"/>
          <p:nvPr/>
        </p:nvSpPr>
        <p:spPr>
          <a:xfrm>
            <a:off x="409257" y="3083442"/>
            <a:ext cx="4937900" cy="416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just" defTabSz="321457">
              <a:spcBef>
                <a:spcPts val="844"/>
              </a:spcBef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09"/>
          </a:p>
        </p:txBody>
      </p:sp>
      <p:sp>
        <p:nvSpPr>
          <p:cNvPr id="207" name="Inhaltsplatzhalter 2">
            <a:extLst>
              <a:ext uri="{FF2B5EF4-FFF2-40B4-BE49-F238E27FC236}">
                <a16:creationId xmlns:a16="http://schemas.microsoft.com/office/drawing/2014/main" id="{0BE3FED0-55DB-407B-18B9-CB4B5CC69EB3}"/>
              </a:ext>
            </a:extLst>
          </p:cNvPr>
          <p:cNvSpPr txBox="1"/>
          <p:nvPr/>
        </p:nvSpPr>
        <p:spPr>
          <a:xfrm>
            <a:off x="439413" y="1581703"/>
            <a:ext cx="7980855" cy="1985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41827" indent="-341827" algn="just" defTabSz="321457">
              <a:buSzPct val="145000"/>
              <a:buChar char="•"/>
              <a:defRPr sz="3500">
                <a:solidFill>
                  <a:schemeClr val="accent5">
                    <a:lumOff val="-29866"/>
                  </a:schemeClr>
                </a:solidFill>
              </a:defRPr>
            </a:pPr>
            <a:r>
              <a:rPr sz="2461" dirty="0"/>
              <a:t>徒1:14 </a:t>
            </a:r>
            <a:r>
              <a:rPr sz="2461" dirty="0" err="1"/>
              <a:t>这些人同着几个妇人和耶稣的母亲马利亚，并耶稣的弟兄，都同心合意地恒切祷告</a:t>
            </a:r>
            <a:r>
              <a:rPr sz="2461" dirty="0"/>
              <a:t>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 dirty="0" err="1"/>
              <a:t>一起等候神仰望神、一起进入基督的生命里</a:t>
            </a:r>
            <a:r>
              <a:rPr sz="2461" dirty="0"/>
              <a:t>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r>
              <a:rPr sz="2461" dirty="0" err="1"/>
              <a:t>真正与主合一：受伤仍愿意爱；受苦仍愿意顺服</a:t>
            </a:r>
            <a:r>
              <a:rPr sz="2461" dirty="0"/>
              <a:t>。</a:t>
            </a:r>
          </a:p>
          <a:p>
            <a:pPr marL="341827" indent="-341827" algn="just" defTabSz="321457">
              <a:buSzPct val="145000"/>
              <a:buChar char="•"/>
              <a:defRPr sz="3500"/>
            </a:pPr>
            <a:endParaRPr sz="2461" dirty="0"/>
          </a:p>
        </p:txBody>
      </p:sp>
    </p:spTree>
    <p:extLst>
      <p:ext uri="{BB962C8B-B14F-4D97-AF65-F5344CB8AC3E}">
        <p14:creationId xmlns:p14="http://schemas.microsoft.com/office/powerpoint/2010/main" val="4069367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AECA2-D5AD-2C1B-4AC4-04F3E6725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图片 8" descr="图片 8">
            <a:extLst>
              <a:ext uri="{FF2B5EF4-FFF2-40B4-BE49-F238E27FC236}">
                <a16:creationId xmlns:a16="http://schemas.microsoft.com/office/drawing/2014/main" id="{66CA6811-D191-D544-3F08-BEBE7FB8C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5648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2" name="Titel 1">
            <a:extLst>
              <a:ext uri="{FF2B5EF4-FFF2-40B4-BE49-F238E27FC236}">
                <a16:creationId xmlns:a16="http://schemas.microsoft.com/office/drawing/2014/main" id="{B7A3B38B-97B7-78B1-23A1-6DF2B3C68E1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213" name="Inhaltsplatzhalter 2">
            <a:extLst>
              <a:ext uri="{FF2B5EF4-FFF2-40B4-BE49-F238E27FC236}">
                <a16:creationId xmlns:a16="http://schemas.microsoft.com/office/drawing/2014/main" id="{F76BD4D8-4A33-1998-AE6E-FED2A365754F}"/>
              </a:ext>
            </a:extLst>
          </p:cNvPr>
          <p:cNvSpPr txBox="1"/>
          <p:nvPr/>
        </p:nvSpPr>
        <p:spPr>
          <a:xfrm>
            <a:off x="379101" y="1415846"/>
            <a:ext cx="4449923" cy="4006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312528" lvl="1" indent="-223234" algn="just" defTabSz="914367">
              <a:spcBef>
                <a:spcPts val="211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460" dirty="0" err="1"/>
              <a:t>生命与神合一，在爱中互动不息，保持着亲密的关系，能使家庭、基督徒群体和教会带来真正的合一</a:t>
            </a:r>
            <a:r>
              <a:rPr sz="2460" dirty="0"/>
              <a:t>。</a:t>
            </a:r>
          </a:p>
          <a:p>
            <a:pPr marL="312528" lvl="1" indent="-223234" algn="just" defTabSz="914367">
              <a:spcBef>
                <a:spcPts val="703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460" dirty="0" err="1"/>
              <a:t>思考問題</a:t>
            </a:r>
            <a:r>
              <a:rPr sz="2460" dirty="0"/>
              <a:t>：</a:t>
            </a:r>
          </a:p>
          <a:p>
            <a:pPr marL="598268" lvl="1" indent="-312528" algn="just" defTabSz="914367">
              <a:spcBef>
                <a:spcPts val="70"/>
              </a:spcBef>
              <a:buSzPct val="100000"/>
              <a:buAutoNum type="arabicPeriod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460" dirty="0" err="1"/>
              <a:t>今天谁在作主</a:t>
            </a:r>
            <a:r>
              <a:rPr sz="2460" dirty="0"/>
              <a:t>？</a:t>
            </a:r>
          </a:p>
          <a:p>
            <a:pPr marL="598268" lvl="1" indent="-312528" algn="just" defTabSz="914367">
              <a:spcBef>
                <a:spcPts val="70"/>
              </a:spcBef>
              <a:buSzPct val="100000"/>
              <a:buAutoNum type="arabicPeriod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460" dirty="0" err="1"/>
              <a:t>為什麼我未能讓神成為生命的主</a:t>
            </a:r>
            <a:r>
              <a:rPr sz="2460" dirty="0"/>
              <a:t>？</a:t>
            </a:r>
          </a:p>
          <a:p>
            <a:pPr marL="312528" lvl="1" indent="-223234" algn="just" defTabSz="914367">
              <a:spcBef>
                <a:spcPts val="70"/>
              </a:spcBef>
              <a:buSzPct val="100000"/>
              <a:buChar char="•"/>
              <a:defRPr sz="3000">
                <a:latin typeface="SimHei"/>
                <a:ea typeface="SimHei"/>
                <a:cs typeface="SimHei"/>
                <a:sym typeface="SimHei"/>
              </a:defRPr>
            </a:pPr>
            <a:r>
              <a:rPr sz="2460" dirty="0" err="1"/>
              <a:t>当生命与神合一，就能彼此包容接纳，也能饶恕别人</a:t>
            </a:r>
            <a:r>
              <a:rPr sz="2460" dirty="0"/>
              <a:t>。</a:t>
            </a:r>
          </a:p>
        </p:txBody>
      </p:sp>
      <p:pic>
        <p:nvPicPr>
          <p:cNvPr id="214" name="Image" descr="Image">
            <a:extLst>
              <a:ext uri="{FF2B5EF4-FFF2-40B4-BE49-F238E27FC236}">
                <a16:creationId xmlns:a16="http://schemas.microsoft.com/office/drawing/2014/main" id="{0E8C04A5-915B-B218-E8D5-3EB3FE4E4B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9734" y="1541620"/>
            <a:ext cx="2648506" cy="422570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02900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260</Words>
  <Application>Microsoft Office PowerPoint</Application>
  <PresentationFormat>Bildschirmpräsentation (4:3)</PresentationFormat>
  <Paragraphs>67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等线</vt:lpstr>
      <vt:lpstr>Arial</vt:lpstr>
      <vt:lpstr>Office 主题​​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970</cp:revision>
  <dcterms:created xsi:type="dcterms:W3CDTF">2023-03-17T14:22:59Z</dcterms:created>
  <dcterms:modified xsi:type="dcterms:W3CDTF">2026-05-18T01:23:57Z</dcterms:modified>
</cp:coreProperties>
</file>