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314" r:id="rId2"/>
    <p:sldId id="405" r:id="rId3"/>
    <p:sldId id="425" r:id="rId4"/>
    <p:sldId id="426" r:id="rId5"/>
    <p:sldId id="428" r:id="rId6"/>
    <p:sldId id="427" r:id="rId7"/>
    <p:sldId id="429" r:id="rId8"/>
    <p:sldId id="430" r:id="rId9"/>
    <p:sldId id="431" r:id="rId10"/>
    <p:sldId id="432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34" r:id="rId20"/>
    <p:sldId id="387" r:id="rId21"/>
    <p:sldId id="43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9" autoAdjust="0"/>
    <p:restoredTop sz="84157" autoAdjust="0"/>
  </p:normalViewPr>
  <p:slideViewPr>
    <p:cSldViewPr snapToGrid="0">
      <p:cViewPr varScale="1">
        <p:scale>
          <a:sx n="136" d="100"/>
          <a:sy n="136" d="100"/>
        </p:scale>
        <p:origin x="2748" y="13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2026/6/29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0148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187B7-DA81-9483-3BF1-CB6EC31D9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06866E4-47E7-95C2-9D8C-616B2C812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B12F5C9-4A4F-E66F-74CF-9FDFE15EC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AFA9B9-3A99-08C1-EAA6-A2EF88B3A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006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76E22-624D-AC17-983D-80B3E8006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BA23AC2-F81E-70AC-C0A3-CC79696AF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B8ED798-76E6-4A67-F872-70EAA68B0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072661-E9D5-40E4-1D08-F7732FD5E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7327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BD0E8-B284-EC40-07BC-A0503BD3D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E00BF1A-69BB-568D-75FA-3D8140E39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5DAB5E-36C2-08F5-0CC1-B6C087D5F1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6AC96C-EDB1-EE3E-4331-8B91DA19C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716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C99D2-92F1-272D-E5EF-CB1F62424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5BC7AAE-B0A7-B59E-68EF-8180CEACE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DAE0D0C-84FB-5A48-0CB0-BD2621DCA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47EA69-883F-5273-5945-5CC7D7CBD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0920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72D43-F272-8128-D41E-BC1A116AB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B612722-780E-E1A1-27FF-97B1E5C252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5662907-15F4-F2EB-3683-D5E5524FF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A44D2F-72F0-3C9D-87E7-620B63B97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6562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8A997-E66A-91DF-0A27-D1C4BD9EC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F87A475-E609-D499-74EB-2C9CCF2A5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3DDADE4-EAC0-8091-4481-DD538B005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FB8CC6-A4DF-AB12-48BB-8450DD1906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6553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37F3A-683B-3391-2DAF-E39248BE0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83F9FF7-3E3C-DAFA-DD48-8D3B12FED1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5F425BF-D65C-5163-4EB8-01ED00577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891E89-741B-7B9B-4B09-6FCB46F67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3987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BAF46-C6DA-0C82-460A-4939BC24F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862DDC-6608-7200-9432-C9DB3C7EB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C74A224-963E-2FB4-0B86-277E95B76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C8B8A6-4813-6460-A83C-A2E20F7F8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2643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05597-93CF-3FE2-F86C-4BBB24AB3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C627613-51D2-FEE8-EBC9-38AE3BD3DB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4778E4D-FA03-128A-3F0A-09308ED16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205E1D-61C5-9714-B3C2-2DAACDB96F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0762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CF893-43FF-8AA4-9026-E2BBFEA4B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41F9FC8-74C3-AC72-E89E-082F393BD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5F69B8D-D1EA-58E1-35DB-9216BD484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0AB630-870E-5B10-967A-E4F23751D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441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9C5CB-7DD1-CCC4-6373-8751D058E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8AD5FAF-30A6-4709-0529-B324CCE5B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FD68CCF-698D-48CE-6AE3-52D6A64F0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419322-A439-EE4A-C536-628DD6FCB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1456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F7030-3802-82A9-F56F-5857C2B26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9F54F4D-7C21-60AE-5CDE-62E317AA10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BEC35E-B283-8D33-2B35-BFAACDE00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7D1AE9-2BEE-53A6-D93C-E2C324C45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7394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EAE9-11C9-0565-6D11-D06F6B92A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4B3A81E-B5B2-F285-43A1-A00A2FDCC7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8CB453E-CB33-1F77-35A7-BBEC49C5D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1925F7-0E84-9D86-D155-61206D0ED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867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2E65B-1C82-6726-0516-EE938284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A386815-B770-C2EA-30FC-2A2715AF7B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F58FC3-544B-2F77-0B02-569FB624A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B31E3F-945D-68E4-0293-6B753E0817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060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7E894-A4D5-E9E2-640D-2D6742115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56B895A-560D-AB01-59D9-18C5F5C853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F5D43CB-A9DB-D7D1-F953-F95A18E76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89C5FF-887F-7C40-4B96-11E39A540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589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9BDFB-336E-6D4F-4146-5967355BF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0260F48-1AD8-4910-DE28-70D7840CD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418D868-4A16-F0DD-1949-2AE0A8258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C47524-BA60-AD30-A54C-877C6B961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966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6FA0B-3572-568E-D2CC-5E00128CA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DF5A838-762B-47C6-300F-16DBB7381F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D91D19F-582B-A78B-30D3-9AB3F67DD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CD9E90-13B5-16EC-0CF2-B52F416E6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462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B10CD-DF04-2232-93AF-B8FEBE75F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B2C69A0-DFC6-2428-316F-3373701B0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5CC4A32-5129-4346-6475-EDAD0BD38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3B6398-7707-C70D-16B4-3DC0665A74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8318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2F690-B0A7-CD75-63B7-0A412632E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3A793E1-2161-C3D0-C533-381DF6D00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35E874C-60F9-F99C-079D-9A9D9B5A4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D10D3E-1973-0324-C263-2B8657EE2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8588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2CBE8-75E2-D309-C741-C3EAEF4A9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31C071E-C63E-E9A4-B4F4-C40F9FB65C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B5BE683-75C4-B0F4-0CE9-350A935FE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BBDC4C-DDB3-02C4-014A-0F78CCBFC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77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2026/6/29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2026/6/29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2026/6/29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2026/6/29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2026/6/29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9AC96F1-9586-B830-BCFF-0244AAE6755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讲道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F41C1D5-7730-DBCE-3F13-8C56C585950C}"/>
              </a:ext>
            </a:extLst>
          </p:cNvPr>
          <p:cNvSpPr txBox="1">
            <a:spLocks/>
          </p:cNvSpPr>
          <p:nvPr/>
        </p:nvSpPr>
        <p:spPr bwMode="auto">
          <a:xfrm>
            <a:off x="0" y="1146295"/>
            <a:ext cx="9143999" cy="22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基督的使者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C0B12FB-4C46-ACD5-AC4A-F6B7A1470475}"/>
              </a:ext>
            </a:extLst>
          </p:cNvPr>
          <p:cNvSpPr txBox="1">
            <a:spLocks/>
          </p:cNvSpPr>
          <p:nvPr/>
        </p:nvSpPr>
        <p:spPr bwMode="auto">
          <a:xfrm>
            <a:off x="1" y="3701846"/>
            <a:ext cx="9143999" cy="29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t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prstClr val="black"/>
                </a:solidFill>
              </a:rPr>
              <a:t>讲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道：段思奇</a:t>
            </a:r>
            <a:r>
              <a:rPr lang="zh-CN" altLang="en-US" sz="3200" dirty="0">
                <a:solidFill>
                  <a:prstClr val="black"/>
                </a:solidFill>
              </a:rPr>
              <a:t> 神学生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prstClr val="black"/>
                </a:solidFill>
              </a:rPr>
              <a:t>经文：耶 </a:t>
            </a:r>
            <a:r>
              <a:rPr lang="en-US" altLang="zh-CN" sz="3200" dirty="0">
                <a:solidFill>
                  <a:prstClr val="black"/>
                </a:solidFill>
              </a:rPr>
              <a:t>28:5-9</a:t>
            </a:r>
            <a:r>
              <a:rPr lang="zh-CN" altLang="en-US" sz="3200" dirty="0">
                <a:solidFill>
                  <a:prstClr val="black"/>
                </a:solidFill>
              </a:rPr>
              <a:t>；罗 </a:t>
            </a:r>
            <a:r>
              <a:rPr lang="en-US" altLang="zh-CN" sz="3200" dirty="0">
                <a:solidFill>
                  <a:prstClr val="black"/>
                </a:solidFill>
              </a:rPr>
              <a:t>6:12-23</a:t>
            </a:r>
            <a:r>
              <a:rPr lang="zh-CN" altLang="en-US" sz="3200" dirty="0">
                <a:solidFill>
                  <a:prstClr val="black"/>
                </a:solidFill>
              </a:rPr>
              <a:t>；</a:t>
            </a:r>
            <a:endParaRPr lang="en-US" altLang="zh-CN" sz="3200" dirty="0">
              <a:solidFill>
                <a:prstClr val="black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太 </a:t>
            </a:r>
            <a:r>
              <a:rPr lang="en-US" altLang="zh-CN" sz="3200" b="1" dirty="0">
                <a:solidFill>
                  <a:prstClr val="black"/>
                </a:solidFill>
              </a:rPr>
              <a:t>10:40-42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873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3C6F5-D8BA-8004-BE67-19ECDE1D9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4C9D105-764C-5A89-4548-752EF036A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215093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罗</a:t>
            </a:r>
            <a:r>
              <a:rPr lang="en-US" altLang="zh-CN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6:12-23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23"/>
            </a:pP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因为罪的工价乃是死；惟有上帝的恩赐，在我们的主基督耶稣里，乃是永生。</a:t>
            </a:r>
            <a:endParaRPr lang="en-US" altLang="zh-CN" sz="24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“自由就是我想做什么就做什么”？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追随欲望 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=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 欲望的奴隶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人只有两种状态：不是罪的奴隶（被罪辖制），就是义的奴隶（归属于神）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735F0CA-9BCF-B62A-22D5-79955A8D60A2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AC8C9-C4CB-35CE-1D5B-21540735E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1CC452AE-75D8-2ADC-929F-65DB69B07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77078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救赎：从奴役中被释放出来的状态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拯救 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de-DE" altLang="zh-CN" dirty="0">
                <a:latin typeface="Aptos" panose="020B0004020202020204" pitchFamily="34" charset="0"/>
                <a:ea typeface="SimHei" panose="02010609060101010101" pitchFamily="49" charset="-122"/>
              </a:rPr>
              <a:t>Rettung - Salvation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     从危险、围困中拯救出来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救恩 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de-DE" altLang="zh-CN" dirty="0">
                <a:latin typeface="Aptos" panose="020B0004020202020204" pitchFamily="34" charset="0"/>
                <a:ea typeface="SimHei" panose="02010609060101010101" pitchFamily="49" charset="-122"/>
              </a:rPr>
              <a:t>Heil - Salvation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     神所赐的拯救、医治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救赎 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- </a:t>
            </a:r>
            <a:r>
              <a:rPr lang="de-DE" altLang="zh-CN" dirty="0">
                <a:latin typeface="Aptos" panose="020B0004020202020204" pitchFamily="34" charset="0"/>
                <a:ea typeface="SimHei" panose="02010609060101010101" pitchFamily="49" charset="-122"/>
              </a:rPr>
              <a:t>Erlösung - </a:t>
            </a:r>
            <a:r>
              <a:rPr lang="de-DE" altLang="zh-CN" dirty="0" err="1">
                <a:latin typeface="Aptos" panose="020B0004020202020204" pitchFamily="34" charset="0"/>
                <a:ea typeface="SimHei" panose="02010609060101010101" pitchFamily="49" charset="-122"/>
              </a:rPr>
              <a:t>Redemption</a:t>
            </a:r>
            <a:r>
              <a:rPr lang="de-DE" altLang="zh-CN" dirty="0">
                <a:latin typeface="Aptos" panose="020B0004020202020204" pitchFamily="34" charset="0"/>
                <a:ea typeface="SimHei" panose="02010609060101010101" pitchFamily="49" charset="-122"/>
              </a:rPr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     付代价释放、赎回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神常说：“我是你的救赎主”</a:t>
            </a:r>
            <a:r>
              <a:rPr lang="en-US" altLang="zh-CN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=</a:t>
            </a: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你是属我的，我要把你带回来</a:t>
            </a:r>
            <a:endParaRPr lang="en-US" altLang="zh-CN" sz="24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6D781F2-37AA-24A3-7375-0D97F15D4573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5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8F72D-F311-DF01-02CB-9E3B9FF01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FC2A2A8-6A4F-51BF-64A8-8350B5AF6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77078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en-US" altLang="zh-CN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❓</a:t>
            </a:r>
            <a:r>
              <a:rPr lang="zh-CN" altLang="zh-CN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“既然我们从罪的奴役下被释放出来了，</a:t>
            </a:r>
            <a:endParaRPr lang="en-US" altLang="zh-CN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 </a:t>
            </a:r>
            <a:r>
              <a:rPr lang="zh-CN" altLang="zh-CN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那为什么我们还是会继续犯罪呢？”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 </a:t>
            </a:r>
            <a:r>
              <a:rPr lang="zh-CN" altLang="zh-CN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我们每个人心里还存留着“埃及”的痕迹；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 </a:t>
            </a:r>
            <a:r>
              <a:rPr lang="zh-CN" altLang="zh-CN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我们的身体是自由的，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 </a:t>
            </a:r>
            <a:r>
              <a:rPr lang="zh-CN" altLang="zh-CN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但是心灵却还</a:t>
            </a: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是</a:t>
            </a:r>
            <a:r>
              <a:rPr lang="zh-CN" altLang="zh-CN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被奴役的状态。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sz="24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2AC1A80-786A-797C-D462-2BBCBCD05056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5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0C58D-02DE-AAF1-7282-05741D5DD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5C63FFA-85FD-3AE7-6C31-486B7FD6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77078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b="1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真自由</a:t>
            </a: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的四个层面：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从“律法的捆绑”中被释放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“罪必不能作你们的主，因你们不在律法之下，而是在恩典之下。”罗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6:14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律法本身无法赋予人胜过罪的能力。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律法只能指出人在罪与义面前的状态，但无法真正改变你的生命。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F5D02C4-EDA4-DC0A-3587-90B83F29FCE6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7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3F6C6-7359-76C0-B9F9-2E31A3572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3C6F2E2-3DDE-E29F-BB0E-592CC0A5B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77078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b="1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真自由</a:t>
            </a: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的四个层面：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eriod" startAt="2"/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脱离主观层面的律法捆绑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人在理论上已经知道自己是自由的，但在心灵层面仍然可能重新回到律法主义之中。</a:t>
            </a:r>
            <a:endParaRPr lang="de-DE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79F1A03-C265-2E50-07FB-CC0DF30E2C03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95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4C058-E299-DBFB-AC8D-EF6E116C7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92D2816-303C-56E0-4BD0-DDAE7DE02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301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b="1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真自由</a:t>
            </a: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的四个层面：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eriod" startAt="3"/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脱离罪性本身的捆绑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为什么我们还会犯罪？因为我们仍然“选择犯罪”。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重新学习如何使用“自由”：学习在日常生活中对罪说“不”，对神说“是”。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“将肢体献给神作义的器具”：身体、行为与选择，应当主动献给神，而不是交给罪使用。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真正的自由，不是没有约束，而是有能力选择善、选择圣洁、选择顺服神；</a:t>
            </a: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真正的自由，不是可以任意犯罪，而是不再必须犯罪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BBC904-9258-F4FF-025F-5378E7CDFF2D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0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07B8A-D40E-92BE-7A9A-648D10ACF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E8A669E2-C6E6-E58F-F5A5-C03759D25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301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b="1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真自由</a:t>
            </a: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的四个层面：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eriod" startAt="4"/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脱离偶像的捆绑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“功能性的神”：发出隐性的命令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——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  你要么服侍我，要么失去安全感。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偶像未必是一尊雕像，它可以是任何取代神、支配我们生命的事物。世人几乎都在某种偶像的捆绑之下，基督徒也常常不能例外。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2F85BD8-47E9-60C4-D8BD-7E65EC4667A8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71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4FF32-5DD5-BAAD-07AA-4AF3AACAB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2B1C394-D844-10FA-3A70-C1C7A27DB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701800"/>
            <a:ext cx="8330119" cy="49222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我们在不同领域重新经历“奴役”：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客观上：人已经从律法的定罪中被释放；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但在经验层面，人仍然可能被律法主义支配；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在行为层面，人仍然可能被罪性牵引；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在价值观层面，人仍然可能被偶像统治。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4679027-5EDC-82C0-CC57-504AF9A5B86C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91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C9B29-810D-60A1-F3AA-6E00643BF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0A39C791-E55B-1DEA-8B21-F63AB7565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701800"/>
            <a:ext cx="8330119" cy="492228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基督徒向这个世界所传的救恩：人从罪的捆绑中得真自由的救恩。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而我们必须自己亲自得到这份救恩，才有可能向别人去宣讲这份救恩。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福音所宣告的，是一个真正使人得自由的好消息。</a:t>
            </a: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这正是为什么教会必须宣教。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05C66FD-61B2-385F-C401-4CD2992B2095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94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AC0F4-8999-3827-A04E-211F0AAA0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CC9E488-E686-F5BB-F7B5-DEFC1FC1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215093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太</a:t>
            </a:r>
            <a:r>
              <a:rPr lang="en-US" altLang="zh-CN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10:40-42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40"/>
            </a:pP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“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接纳你们的就是接纳我；接纳我的就是接纳差遣我来的那位。 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40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把先知当作先知接纳的，必得先知的赏赐；把义人当作义人接纳的，必得义人的赏赐。 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40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无论谁，只因门徒的名，就算把一杯凉水给这些小子中的一个喝，我实在告诉你们，他一定会得到赏赐。”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7CA5F05-A3DF-B501-D0D0-4FC6004459CE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4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6A322-6029-FF19-5914-64FBC588F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1930893C-FA9E-DDF7-8429-72CA61F75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267345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引言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宣教月</a:t>
            </a:r>
            <a:r>
              <a:rPr lang="zh-CN" altLang="de-DE" dirty="0">
                <a:latin typeface="SimHei" panose="02010609060101010101" pitchFamily="49" charset="-122"/>
                <a:ea typeface="SimHei" panose="02010609060101010101" pitchFamily="49" charset="-122"/>
              </a:rPr>
              <a:t>的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讲道主题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第一周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06/07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：“有病的人” 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第二周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06/14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：“凡耶和华所说的，我们都要遵行”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第三周</a:t>
            </a:r>
            <a:r>
              <a:rPr lang="de-DE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06/21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：“未识之神”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今天的主题：“基督的使者” 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神差遣我们出去，到底要我们传递怎样的一个信息给这个世界？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FFD0C77-BA66-370A-40E3-B10611106CE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42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39686-D7EE-A2C7-085A-A0807426B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10900F3D-02BA-9B50-AB59-C11448231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318436"/>
            <a:ext cx="8318500" cy="54300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总结</a:t>
            </a:r>
            <a:endParaRPr lang="en-US" altLang="zh-TW" sz="34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4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6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耶</a:t>
            </a:r>
            <a:r>
              <a:rPr lang="en-US" altLang="zh-TW" sz="26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28:5-9</a:t>
            </a:r>
            <a:r>
              <a:rPr lang="zh-TW" altLang="en-US" sz="26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：我们要向世界宣告什么？</a:t>
            </a:r>
            <a:r>
              <a:rPr lang="en-US" altLang="zh-TW" sz="26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(</a:t>
            </a:r>
            <a:r>
              <a:rPr lang="zh-TW" altLang="en-US" sz="26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传真实的福音</a:t>
            </a:r>
            <a:r>
              <a:rPr lang="en-US" altLang="zh-TW" sz="26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26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罗</a:t>
            </a:r>
            <a:r>
              <a:rPr lang="en-US" altLang="zh-TW" sz="26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6:12-23</a:t>
            </a:r>
            <a:r>
              <a:rPr lang="zh-TW" altLang="en-US" sz="26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：为什么要传？</a:t>
            </a:r>
            <a:r>
              <a:rPr lang="en-US" altLang="zh-TW" sz="26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(</a:t>
            </a:r>
            <a:r>
              <a:rPr lang="zh-TW" altLang="en-US" sz="26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因为福音使人得真自由</a:t>
            </a:r>
            <a:r>
              <a:rPr lang="en-US" altLang="zh-TW" sz="26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26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太</a:t>
            </a:r>
            <a:r>
              <a:rPr lang="en-US" altLang="zh-TW" sz="26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10:40-42</a:t>
            </a:r>
            <a:r>
              <a:rPr lang="zh-TW" altLang="en-US" sz="26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：怎样去传？</a:t>
            </a:r>
            <a:r>
              <a:rPr lang="en-US" altLang="zh-TW" sz="26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(</a:t>
            </a:r>
            <a:r>
              <a:rPr lang="zh-TW" altLang="en-US" sz="26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带着基督的爱进入世界</a:t>
            </a:r>
            <a:r>
              <a:rPr lang="en-US" altLang="zh-TW" sz="26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)</a:t>
            </a:r>
            <a:endParaRPr lang="zh-TW" altLang="en-US" sz="2600" kern="100" dirty="0"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C4BEE56-548E-7BCE-FC12-C5F0B74ECAD7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42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2E7BA-028E-A77A-2596-175FD4E41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67118B9-05C3-6497-114D-C26902B65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6906"/>
            <a:ext cx="9144000" cy="6096000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0D7979C-E3CF-5491-D0A5-75110DC1E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26" y="1805406"/>
            <a:ext cx="4736019" cy="4699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以赛亚书 </a:t>
            </a:r>
            <a:r>
              <a:rPr lang="en-US" altLang="zh-CN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61:1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主耶和华的灵在我身上，</a:t>
            </a:r>
            <a:endParaRPr lang="en-US" altLang="zh-CN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因为耶和华用膏膏我，</a:t>
            </a:r>
            <a:endParaRPr lang="en-US" altLang="zh-CN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叫我报好信息给贫穷的人，</a:t>
            </a:r>
            <a:endParaRPr lang="en-US" altLang="zh-CN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差遣我医好伤心的人，</a:t>
            </a:r>
            <a:endParaRPr lang="en-US" altLang="zh-CN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报告被掳的得释放，</a:t>
            </a:r>
            <a:endParaRPr lang="en-US" altLang="zh-CN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被捆绑的得自由。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BE8DF2B-7CA1-2FA0-494D-5AD69676EA0C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6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7389E-4C5F-D4E4-2AEF-A5C113F0B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139108A6-696C-7356-FFE1-4B1809B01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215093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</a:t>
            </a:r>
            <a:r>
              <a:rPr lang="en-US" altLang="zh-CN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28:5-9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5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耶利米先知当着祭司和站在耶和华殿里众百姓的面，对哈拿尼雅先知说： 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5"/>
            </a:pP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“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阿们！愿耶和华如此行，愿耶和华实现你所预言的话，将耶和华殿中的器皿和所有被掳去的人从巴比伦带回此地。 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5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然而我在你和众百姓耳中所要说的话，你应当听。 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5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从古以来，在你我以前的众先知，向多国和大邦说预言，论到战争、灾祸、瘟疫的事。 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5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至于那预言平安的先知，到先知的话应验的时候，人就知道他真是耶和华所差来的。”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6212AB3-FC1C-4291-114C-EA2D30815890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剪去对角的矩形 6">
            <a:extLst>
              <a:ext uri="{FF2B5EF4-FFF2-40B4-BE49-F238E27FC236}">
                <a16:creationId xmlns:a16="http://schemas.microsoft.com/office/drawing/2014/main" id="{72D414B3-111A-EEE3-3BCC-53478A5A609A}"/>
              </a:ext>
            </a:extLst>
          </p:cNvPr>
          <p:cNvSpPr/>
          <p:nvPr/>
        </p:nvSpPr>
        <p:spPr>
          <a:xfrm>
            <a:off x="5095373" y="1665665"/>
            <a:ext cx="3931920" cy="4611189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耶利米书28章</a:t>
            </a:r>
            <a:r>
              <a:rPr lang="zh-CN" altLang="en-US" sz="2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CN" sz="2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BC</a:t>
            </a:r>
            <a:r>
              <a:rPr lang="de-DE" altLang="zh-CN" sz="2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.</a:t>
            </a:r>
            <a:r>
              <a:rPr lang="zh-CN" altLang="zh-CN" sz="2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594</a:t>
            </a:r>
            <a:endParaRPr lang="en-US" altLang="zh-CN" sz="22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巴比伦已经兵临城下，第一次被掳已经发生，北国以色列王约雅斤已经被掳到了巴比伦。</a:t>
            </a:r>
            <a:endParaRPr lang="en-US" altLang="zh-CN" sz="22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南国犹大王西底家留在耶路撒冷作傀儡王</a:t>
            </a:r>
            <a:r>
              <a:rPr lang="zh-CN" altLang="en-US" sz="2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kumimoji="1" lang="zh-CN" altLang="en-US" sz="22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263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0CCEE-426B-127D-9E2F-72CF39B7B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C42252A-75A4-442A-7017-0F6B5522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897" y="1318437"/>
            <a:ext cx="7850777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先知哈拿尼雅在圣殿里奉耶和华的名宣告说：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“万军之耶和华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——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以色列的上帝如此说：我已经折断巴比伦王的轭。 二年之内，我要将巴比伦王尼布甲尼撒从这地掳掠到巴比伦的器皿，就是耶和华殿中的一切器皿，都带回此地。”</a:t>
            </a:r>
            <a:endParaRPr lang="de-DE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耶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28:2-3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1E5DBD2-010F-7203-B1B4-8100F3F55476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8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4000C-5836-5E8D-1D41-B2488A4AE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5CBA7CEC-E445-1899-4A65-54AD20D29CAD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2BBB9E-59E6-7A9F-B609-07DD143DE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47" y="2006600"/>
            <a:ext cx="3184804" cy="3695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F8D862-D741-4647-0751-01706797E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451" y="1715145"/>
            <a:ext cx="3333750" cy="42786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E6633B-861E-BD69-9882-769989981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620" y="1155700"/>
            <a:ext cx="720314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AFCEA-CC57-470C-B664-95853256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BE28598-E1BC-A505-3098-841D2882BE40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A062079-6EE0-8C65-C38C-1EAFD26C3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19" y="1257738"/>
            <a:ext cx="4150533" cy="55340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9799842-EB42-F023-7476-084C40155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257738"/>
            <a:ext cx="4178081" cy="556353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20CCF9D-E9FA-DCF0-C228-6E7F1BDDB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19" y="1106906"/>
            <a:ext cx="8457762" cy="634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AAE97-A991-8CF0-681D-EE9547EBC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CA1BC467-F850-2200-8BAB-7A21DFB8D926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C66FEC-F74F-7B6F-D80F-257EAAD24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25" y="1265767"/>
            <a:ext cx="4070350" cy="542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1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7121A-B26D-B5B0-84D6-6647C17EC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58C9E7C4-8B06-F6F7-D832-B31EA3E6B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215093" cy="55395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罗</a:t>
            </a:r>
            <a:r>
              <a:rPr lang="en-US" altLang="zh-CN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6:12-23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12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所以，不要让罪在你们必死的身上掌权，使你们顺从身体的私欲。 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12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也不要把你们的肢体献给罪作不义的工具，倒要像从死人中活着的人，把自己献给上帝，并把你们的肢体献给上帝作义的工具。 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12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罪必不能作你们的主，因你们不在律法之下，而是在恩典之下。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12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那又怎么样呢？我们在恩典之下，不在律法之下，就可以犯罪吗？绝对不可！ 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12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难道你们不知道，你们献自己作奴仆，顺从谁就作谁的奴仆吗？或作罪的奴隶，以至于死；或作顺服的奴仆，以至于成义。 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14840CD-3570-3D4C-2A1B-F59EA3A9EDBC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1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4D15E-9CC8-42E8-C0EC-E7554BA0C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409FF81D-65FD-CBE1-5E5F-55EEF8326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215093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罗</a:t>
            </a:r>
            <a:r>
              <a:rPr lang="en-US" altLang="zh-CN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6:12-23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17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感谢上帝！因为你们从前虽然作罪的奴隶，现在却从心里顺服了所传给你们教导的典范。 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17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你们既从罪里得了释放，就作了义的奴仆。 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17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我因你们肉体的软弱，就以人的观点来说。你们从前怎样把肢体献给不洁不法作奴隶，以至于不法；现在也要照样将肢体献给义作奴仆，以至于成圣。 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17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因为你们作罪的奴隶时，不被义所约束。 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17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那么，你们现在所看为羞耻的事，当时有什么果子呢？那些事的结局就是死。 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17"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但如今，你们既从罪里得了释放，作了上帝的奴仆，就结出果子，以至于成圣，那结局就是永生。 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6C734E8-B639-41EA-B3D0-FF0727EE92DC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：基督的使者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01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2212</Words>
  <Application>Microsoft Office PowerPoint</Application>
  <PresentationFormat>Bildschirmpräsentation (4:3)</PresentationFormat>
  <Paragraphs>146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等线</vt:lpstr>
      <vt:lpstr>SimHei</vt:lpstr>
      <vt:lpstr>SimSun</vt:lpstr>
      <vt:lpstr>Aptos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</cp:lastModifiedBy>
  <cp:revision>977</cp:revision>
  <dcterms:created xsi:type="dcterms:W3CDTF">2023-03-17T14:22:59Z</dcterms:created>
  <dcterms:modified xsi:type="dcterms:W3CDTF">2026-06-29T01:13:50Z</dcterms:modified>
</cp:coreProperties>
</file>