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2"/>
  </p:notesMasterIdLst>
  <p:sldIdLst>
    <p:sldId id="22704" r:id="rId2"/>
    <p:sldId id="22705" r:id="rId3"/>
    <p:sldId id="22706" r:id="rId4"/>
    <p:sldId id="22707" r:id="rId5"/>
    <p:sldId id="22708" r:id="rId6"/>
    <p:sldId id="2270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主题样式 1 - 强调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945" autoAdjust="0"/>
    <p:restoredTop sz="90472" autoAdjust="0"/>
  </p:normalViewPr>
  <p:slideViewPr>
    <p:cSldViewPr snapToGrid="0">
      <p:cViewPr varScale="1">
        <p:scale>
          <a:sx n="147" d="100"/>
          <a:sy n="147" d="100"/>
        </p:scale>
        <p:origin x="208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EBC27-3C92-DF40-81E2-50E2258292AA}" type="datetimeFigureOut">
              <a:rPr lang="zh-CN" altLang="en-US"/>
              <a:t>2026/8/3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72B3B1-C204-5A46-AA13-7B4CAFF35EC8}" type="slidenum">
              <a:rPr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1660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1" name="Shape 1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2454607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8" name="Shape 20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14738280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4" name="Shape 21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645166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0" name="Shape 22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14727720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6" name="Shape 22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13306356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2" name="Shape 23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19015088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8" name="Shape 23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38634484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4" name="Shape 24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957562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50" name="Shape 25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42457194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56" name="Shape 25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25209938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62" name="Shape 26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3452522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7" name="Shape 15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21045421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68" name="Shape 26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5337789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3" name="Shape 16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13938052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0" name="Shape 17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7642407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6" name="Shape 17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3394885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4" name="Shape 18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6626664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0" name="Shape 19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4640111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6" name="Shape 19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42474182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2" name="Shape 20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3255102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2026/8/3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1873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2026/8/3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94746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2026/8/3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78681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2026/8/3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82559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2026/8/3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87883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2026/8/3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62289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2026/8/3</a:t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02900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2026/8/3</a:t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18534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2026/8/3</a:t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51398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2026/8/3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18854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2026/8/3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33376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3FCE5-64A3-3F48-8FE4-AFF90259B521}" type="datetimeFigureOut">
              <a:rPr kumimoji="1" lang="zh-CN" altLang="en-US" smtClean="0"/>
              <a:t>2026/8/3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09682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讲道</a:t>
            </a:r>
          </a:p>
        </p:txBody>
      </p:sp>
      <p:sp>
        <p:nvSpPr>
          <p:cNvPr id="148" name="Inhaltsplatzhalter 2"/>
          <p:cNvSpPr txBox="1"/>
          <p:nvPr/>
        </p:nvSpPr>
        <p:spPr>
          <a:xfrm>
            <a:off x="44999" y="2164713"/>
            <a:ext cx="9054001" cy="10011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b">
            <a:spAutoFit/>
          </a:bodyPr>
          <a:lstStyle>
            <a:lvl1pPr algn="ctr" defTabSz="1300480">
              <a:spcBef>
                <a:spcPts val="0"/>
              </a:spcBef>
              <a:defRPr sz="8400"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5906" dirty="0" err="1"/>
              <a:t>野地丰筵</a:t>
            </a:r>
            <a:endParaRPr sz="5906" dirty="0"/>
          </a:p>
        </p:txBody>
      </p:sp>
      <p:sp>
        <p:nvSpPr>
          <p:cNvPr id="149" name="Inhaltsplatzhalter 2"/>
          <p:cNvSpPr txBox="1"/>
          <p:nvPr/>
        </p:nvSpPr>
        <p:spPr>
          <a:xfrm>
            <a:off x="44999" y="3463518"/>
            <a:ext cx="9054001" cy="24586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algn="ctr" defTabSz="914367">
              <a:spcBef>
                <a:spcPts val="1195"/>
              </a:spcBef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 dirty="0" err="1"/>
              <a:t>讲道：陈永安</a:t>
            </a:r>
            <a:r>
              <a:rPr sz="3094" dirty="0"/>
              <a:t> </a:t>
            </a:r>
            <a:r>
              <a:rPr sz="3094" dirty="0" err="1"/>
              <a:t>牧师</a:t>
            </a:r>
            <a:endParaRPr sz="3094" dirty="0"/>
          </a:p>
          <a:p>
            <a:pPr algn="ctr" defTabSz="914367">
              <a:spcBef>
                <a:spcPts val="1195"/>
              </a:spcBef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 dirty="0"/>
              <a:t>经文：赛55:1-5；罗9:1-5；</a:t>
            </a:r>
            <a:endParaRPr lang="en-US" sz="3094" dirty="0"/>
          </a:p>
          <a:p>
            <a:pPr algn="ctr" defTabSz="914367">
              <a:spcBef>
                <a:spcPts val="1195"/>
              </a:spcBef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 b="1" dirty="0"/>
              <a:t>太14:13-21</a:t>
            </a:r>
          </a:p>
          <a:p>
            <a:pPr algn="ctr" defTabSz="914367">
              <a:spcBef>
                <a:spcPts val="1195"/>
              </a:spcBef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 dirty="0"/>
              <a:t>（</a:t>
            </a:r>
            <a:r>
              <a:rPr sz="3094" dirty="0" err="1"/>
              <a:t>和修本</a:t>
            </a:r>
            <a:r>
              <a:rPr sz="3094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9698746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两个筵席</a:t>
            </a:r>
          </a:p>
        </p:txBody>
      </p:sp>
      <p:sp>
        <p:nvSpPr>
          <p:cNvPr id="206" name="Inhaltsplatzhalter 2"/>
          <p:cNvSpPr txBox="1"/>
          <p:nvPr/>
        </p:nvSpPr>
        <p:spPr>
          <a:xfrm>
            <a:off x="379101" y="1415846"/>
            <a:ext cx="8385799" cy="3410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我们仔细看，1-12节的经文，形容希律怕百姓不敢杀约翰（14:5）；面对希罗底女儿的要求，由欢喜变忧愁（14:6, 9)。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2508759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11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两个筵席</a:t>
            </a:r>
          </a:p>
        </p:txBody>
      </p:sp>
      <p:sp>
        <p:nvSpPr>
          <p:cNvPr id="212" name="Inhaltsplatzhalter 2"/>
          <p:cNvSpPr txBox="1"/>
          <p:nvPr/>
        </p:nvSpPr>
        <p:spPr>
          <a:xfrm>
            <a:off x="379101" y="1415846"/>
            <a:ext cx="8385799" cy="3410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 dirty="0" err="1"/>
              <a:t>另一个筵席在野地里，有许多病人</a:t>
            </a:r>
            <a:r>
              <a:rPr lang="zh-CN" altLang="de-DE" sz="3094" dirty="0"/>
              <a:t>躺</a:t>
            </a:r>
            <a:r>
              <a:rPr sz="3094" dirty="0" err="1"/>
              <a:t>在那里，其实更像一个在战地的医院，大家不是为了宴乐享受而来，他们是有病的人</a:t>
            </a:r>
            <a:r>
              <a:rPr sz="3094" dirty="0"/>
              <a:t>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 dirty="0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 dirty="0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 dirty="0"/>
          </a:p>
        </p:txBody>
      </p:sp>
    </p:spTree>
    <p:extLst>
      <p:ext uri="{BB962C8B-B14F-4D97-AF65-F5344CB8AC3E}">
        <p14:creationId xmlns:p14="http://schemas.microsoft.com/office/powerpoint/2010/main" val="2276682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17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两个筵席</a:t>
            </a:r>
          </a:p>
        </p:txBody>
      </p:sp>
      <p:sp>
        <p:nvSpPr>
          <p:cNvPr id="218" name="Inhaltsplatzhalter 2"/>
          <p:cNvSpPr txBox="1"/>
          <p:nvPr/>
        </p:nvSpPr>
        <p:spPr>
          <a:xfrm>
            <a:off x="379101" y="1415846"/>
            <a:ext cx="8385799" cy="24586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在野地里⋯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2613929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23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两个筵席</a:t>
            </a:r>
          </a:p>
        </p:txBody>
      </p:sp>
      <p:sp>
        <p:nvSpPr>
          <p:cNvPr id="224" name="Inhaltsplatzhalter 2"/>
          <p:cNvSpPr txBox="1"/>
          <p:nvPr/>
        </p:nvSpPr>
        <p:spPr>
          <a:xfrm>
            <a:off x="379101" y="1415846"/>
            <a:ext cx="8385799" cy="24586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面对施洗约翰的死讯，耶稣退到旷野⋯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1608374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29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两个筵席</a:t>
            </a:r>
          </a:p>
        </p:txBody>
      </p:sp>
      <p:sp>
        <p:nvSpPr>
          <p:cNvPr id="230" name="Inhaltsplatzhalter 2"/>
          <p:cNvSpPr txBox="1"/>
          <p:nvPr/>
        </p:nvSpPr>
        <p:spPr>
          <a:xfrm>
            <a:off x="379101" y="1415846"/>
            <a:ext cx="8385799" cy="24586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拿起、祝福、擘开、分给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37961291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35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两个筵席</a:t>
            </a:r>
          </a:p>
        </p:txBody>
      </p:sp>
      <p:sp>
        <p:nvSpPr>
          <p:cNvPr id="236" name="Inhaltsplatzhalter 2"/>
          <p:cNvSpPr txBox="1"/>
          <p:nvPr/>
        </p:nvSpPr>
        <p:spPr>
          <a:xfrm>
            <a:off x="379101" y="1415846"/>
            <a:ext cx="8385799" cy="35648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约翰福音更进一步，用整个第六章解释这神迹的真正意义。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耶稣说：「我就是生命的粮。」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520919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保罗为同胞心痛</a:t>
            </a:r>
          </a:p>
        </p:txBody>
      </p:sp>
      <p:sp>
        <p:nvSpPr>
          <p:cNvPr id="242" name="Inhaltsplatzhalter 2"/>
          <p:cNvSpPr txBox="1"/>
          <p:nvPr/>
        </p:nvSpPr>
        <p:spPr>
          <a:xfrm>
            <a:off x="379101" y="1415846"/>
            <a:ext cx="8385799" cy="62678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「 1我在基督里说真话，不说谎话；我的良心被圣灵感动为我作证。2我非常忧愁，心里时常伤痛。3为我弟兄，我骨肉之亲，就是自己被诅咒，与基督分离，我也愿意。4他们是以色列人，那儿子的名分、荣耀、诸约、律法的颁布、敬拜的礼仪、应许都是给他们的。5列祖是他们的，基督按肉体说也是从他们出来的。愿在万有之上的神被称颂，直到永远。阿们！」（罗9:1-5）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34633701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47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总结</a:t>
            </a:r>
          </a:p>
        </p:txBody>
      </p:sp>
      <p:sp>
        <p:nvSpPr>
          <p:cNvPr id="248" name="Inhaltsplatzhalter 2"/>
          <p:cNvSpPr txBox="1"/>
          <p:nvPr/>
        </p:nvSpPr>
        <p:spPr>
          <a:xfrm>
            <a:off x="379101" y="1415846"/>
            <a:ext cx="8385799" cy="40409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以赛亚告诉我们，人常花钱买那不能使人饱足的。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希律的一生告诉我们，拥有权力、财富、爱情，仍然可以活在永不满足之中。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33640713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53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总结</a:t>
            </a:r>
          </a:p>
        </p:txBody>
      </p:sp>
      <p:sp>
        <p:nvSpPr>
          <p:cNvPr id="254" name="Inhaltsplatzhalter 2"/>
          <p:cNvSpPr txBox="1"/>
          <p:nvPr/>
        </p:nvSpPr>
        <p:spPr>
          <a:xfrm>
            <a:off x="379101" y="1415846"/>
            <a:ext cx="8385799" cy="4517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保罗告诉我们，人拥有神一切的恩典，也可能错过真正的基督。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而耶稣在旷野所摆设的筵席，却向我们宣告：真正使人饱足的，不是世界能给我们多少，而是神把祂的儿子赐给我们。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7456245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59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总结</a:t>
            </a:r>
          </a:p>
        </p:txBody>
      </p:sp>
      <p:sp>
        <p:nvSpPr>
          <p:cNvPr id="260" name="Inhaltsplatzhalter 2"/>
          <p:cNvSpPr txBox="1"/>
          <p:nvPr/>
        </p:nvSpPr>
        <p:spPr>
          <a:xfrm>
            <a:off x="379101" y="1415846"/>
            <a:ext cx="8385799" cy="24586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今天，我们每天都在赴一场筵席。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今天，你愿意赴哪一个筵席？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1501863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引言</a:t>
            </a:r>
          </a:p>
        </p:txBody>
      </p:sp>
      <p:sp>
        <p:nvSpPr>
          <p:cNvPr id="155" name="Inhaltsplatzhalter 2"/>
          <p:cNvSpPr txBox="1"/>
          <p:nvPr/>
        </p:nvSpPr>
        <p:spPr>
          <a:xfrm>
            <a:off x="379101" y="1415845"/>
            <a:ext cx="8385799" cy="1828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亲爱的弟兄姊妹！愿你们平安。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22038487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65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总结</a:t>
            </a:r>
          </a:p>
        </p:txBody>
      </p:sp>
      <p:sp>
        <p:nvSpPr>
          <p:cNvPr id="266" name="Inhaltsplatzhalter 2"/>
          <p:cNvSpPr txBox="1"/>
          <p:nvPr/>
        </p:nvSpPr>
        <p:spPr>
          <a:xfrm>
            <a:off x="379101" y="1415846"/>
            <a:ext cx="8385799" cy="4517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我们在觉得在那里不足？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粮食不足、土地不足、房屋不足、就业不足、能源不足、人口不足、经济不足、教育不足、关爱不足、运动不足、休息不足⋯⋯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愿意我们都安静到神的面前，得着真正的满足。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1663642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引言</a:t>
            </a:r>
          </a:p>
        </p:txBody>
      </p:sp>
      <p:sp>
        <p:nvSpPr>
          <p:cNvPr id="161" name="Inhaltsplatzhalter 2"/>
          <p:cNvSpPr txBox="1"/>
          <p:nvPr/>
        </p:nvSpPr>
        <p:spPr>
          <a:xfrm>
            <a:off x="379101" y="1415846"/>
            <a:ext cx="8385799" cy="3887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今天我们来看耶稣五饼二鱼的神迹。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粮食不足是长久以来的问题，还有更多的问题是土地不足、房屋不足、就业不足、能源不足、人口不足、经济不足、教育不足、关爱不足、运动不足、休息不足⋯⋯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1157184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各样的不满足</a:t>
            </a:r>
          </a:p>
        </p:txBody>
      </p:sp>
      <p:sp>
        <p:nvSpPr>
          <p:cNvPr id="167" name="Inhaltsplatzhalter 2"/>
          <p:cNvSpPr txBox="1"/>
          <p:nvPr/>
        </p:nvSpPr>
        <p:spPr>
          <a:xfrm>
            <a:off x="379101" y="1415846"/>
            <a:ext cx="8385799" cy="278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以赛亚书55:2，「 2你们为何花钱买那不是食物的东西，用劳碌得来的买那无法使人饱足的呢？」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  <p:pic>
        <p:nvPicPr>
          <p:cNvPr id="168" name="IMG_8796.jpeg" descr="IMG_8796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7963" y="3040255"/>
            <a:ext cx="6387277" cy="359284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754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73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各样的不满足</a:t>
            </a:r>
          </a:p>
        </p:txBody>
      </p:sp>
      <p:sp>
        <p:nvSpPr>
          <p:cNvPr id="174" name="Inhaltsplatzhalter 2"/>
          <p:cNvSpPr txBox="1"/>
          <p:nvPr/>
        </p:nvSpPr>
        <p:spPr>
          <a:xfrm>
            <a:off x="379101" y="1415846"/>
            <a:ext cx="8385799" cy="594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以赛亚书55:1-2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1来！你们所有干渴的，都当来到水边；没有银钱的也可以来。你们都来，买了吃；不用银钱，不付代价，就可买酒和奶。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2你们为何花钱买那不是食物的东西，用劳碌得来的买那无法使人饱足的呢？你们要留意听从我的话，就能吃那美物，得享肥甘，心中喜乐。你们要留意听从我的话，就能吃那美物，得享肥甘，心中喜乐。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1564461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各样的不满足</a:t>
            </a:r>
          </a:p>
        </p:txBody>
      </p:sp>
      <p:sp>
        <p:nvSpPr>
          <p:cNvPr id="180" name="Inhaltsplatzhalter 2"/>
          <p:cNvSpPr txBox="1"/>
          <p:nvPr/>
        </p:nvSpPr>
        <p:spPr>
          <a:xfrm>
            <a:off x="379101" y="1415846"/>
            <a:ext cx="5642629" cy="63975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708396" lvl="1" indent="-708396" defTabSz="250022">
              <a:buSzPct val="100000"/>
              <a:buFont typeface="Menlo Regular"/>
              <a:buChar char="•"/>
              <a:defRPr sz="3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391"/>
              <a:t>依家啲人沟女，对条女最大嘅要求系乜啊？唔系靓，最紧要，系够新鲜！ 乜嘢叫做够新鲜啊？就系话，沟咗一年嗰个，就唔够沟咗半年嗰个咁正。因为半年嗰个新相识，新鲜啲。同样，沟咗半年嗰个，就唔够三个月咁正。沟咗一个月就唔够半个月嗰个咁正。 沟咗一日就唔够半日嗰个正，如此类推，终于…… 沟咗嗰件，就唔够未沟嗰件咁正！ 咁即系点呢？仲沟唔沟好呢？一沟就唔正？！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  <p:pic>
        <p:nvPicPr>
          <p:cNvPr id="181" name="影像" descr="影像"/>
          <p:cNvPicPr>
            <a:picLocks noChangeAspect="1"/>
          </p:cNvPicPr>
          <p:nvPr/>
        </p:nvPicPr>
        <p:blipFill>
          <a:blip r:embed="rId4"/>
          <a:srcRect l="24537" r="35624"/>
          <a:stretch>
            <a:fillRect/>
          </a:stretch>
        </p:blipFill>
        <p:spPr>
          <a:xfrm>
            <a:off x="6231719" y="1457100"/>
            <a:ext cx="2788997" cy="3943800"/>
          </a:xfrm>
          <a:prstGeom prst="rect">
            <a:avLst/>
          </a:prstGeom>
          <a:ln w="12700">
            <a:miter lim="400000"/>
          </a:ln>
        </p:spPr>
      </p:pic>
      <p:sp>
        <p:nvSpPr>
          <p:cNvPr id="182" name="黄子华 栋笃笑…"/>
          <p:cNvSpPr txBox="1"/>
          <p:nvPr/>
        </p:nvSpPr>
        <p:spPr>
          <a:xfrm>
            <a:off x="6273498" y="5451966"/>
            <a:ext cx="2705440" cy="5855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 anchor="ctr">
            <a:spAutoFit/>
          </a:bodyPr>
          <a:lstStyle/>
          <a:p>
            <a:pPr algn="ctr" defTabSz="250022">
              <a:lnSpc>
                <a:spcPct val="125000"/>
              </a:lnSpc>
              <a:defRPr sz="2000">
                <a:solidFill>
                  <a:srgbClr val="285F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406"/>
              <a:t>黄子华 栋笃笑</a:t>
            </a:r>
          </a:p>
          <a:p>
            <a:pPr algn="ctr" defTabSz="250022">
              <a:lnSpc>
                <a:spcPct val="125000"/>
              </a:lnSpc>
              <a:defRPr sz="2000">
                <a:solidFill>
                  <a:srgbClr val="285F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1406"/>
              <a:t>（单口相声Stand up comedy）</a:t>
            </a:r>
          </a:p>
        </p:txBody>
      </p:sp>
    </p:spTree>
    <p:extLst>
      <p:ext uri="{BB962C8B-B14F-4D97-AF65-F5344CB8AC3E}">
        <p14:creationId xmlns:p14="http://schemas.microsoft.com/office/powerpoint/2010/main" val="416441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各样的不满足</a:t>
            </a:r>
          </a:p>
        </p:txBody>
      </p:sp>
      <p:sp>
        <p:nvSpPr>
          <p:cNvPr id="188" name="Inhaltsplatzhalter 2"/>
          <p:cNvSpPr txBox="1"/>
          <p:nvPr/>
        </p:nvSpPr>
        <p:spPr>
          <a:xfrm>
            <a:off x="379101" y="1415846"/>
            <a:ext cx="8385799" cy="5469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如果我们不能在神里得着满足，我们会永无止境地去寻找那种不能满足的东西来填满自己，但却是永远没法得到满足。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赛55:1，「 1来！你们所有干渴的，都当来到水边；没有银钱的也可以来。你们都来，买了吃；不用银钱，不付代价，就可买酒和奶。」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240277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两个筵席</a:t>
            </a:r>
          </a:p>
        </p:txBody>
      </p:sp>
      <p:sp>
        <p:nvSpPr>
          <p:cNvPr id="194" name="Inhaltsplatzhalter 2"/>
          <p:cNvSpPr txBox="1"/>
          <p:nvPr/>
        </p:nvSpPr>
        <p:spPr>
          <a:xfrm>
            <a:off x="379101" y="1415846"/>
            <a:ext cx="8385799" cy="41948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读经是马太福音14章13-21节，在14章中，却记载了两个筵席。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一个在王宫里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一个在荒地里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20936740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两个筵席</a:t>
            </a:r>
          </a:p>
        </p:txBody>
      </p:sp>
      <p:sp>
        <p:nvSpPr>
          <p:cNvPr id="200" name="Inhaltsplatzhalter 2"/>
          <p:cNvSpPr txBox="1"/>
          <p:nvPr/>
        </p:nvSpPr>
        <p:spPr>
          <a:xfrm>
            <a:off x="379101" y="1415846"/>
            <a:ext cx="8385799" cy="2934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在14:1-12，希律在王宫里庆祝生日，他过着让人羡慕的生活⋯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14101748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448</Words>
  <Application>Microsoft Office PowerPoint</Application>
  <PresentationFormat>Bildschirmpräsentation (4:3)</PresentationFormat>
  <Paragraphs>111</Paragraphs>
  <Slides>20</Slides>
  <Notes>20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6" baseType="lpstr">
      <vt:lpstr>等线</vt:lpstr>
      <vt:lpstr>SimHei</vt:lpstr>
      <vt:lpstr>Arial</vt:lpstr>
      <vt:lpstr>Menlo Regular</vt:lpstr>
      <vt:lpstr>Times New Roman</vt:lpstr>
      <vt:lpstr>Office 主题​​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siqi D</dc:creator>
  <cp:lastModifiedBy>dongdong</cp:lastModifiedBy>
  <cp:revision>1416</cp:revision>
  <dcterms:created xsi:type="dcterms:W3CDTF">2023-03-17T14:22:59Z</dcterms:created>
  <dcterms:modified xsi:type="dcterms:W3CDTF">2026-08-03T20:04:42Z</dcterms:modified>
</cp:coreProperties>
</file>