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75" r:id="rId2"/>
    <p:sldId id="284" r:id="rId3"/>
    <p:sldId id="277" r:id="rId4"/>
    <p:sldId id="258" r:id="rId5"/>
    <p:sldId id="286" r:id="rId6"/>
    <p:sldId id="259" r:id="rId7"/>
    <p:sldId id="260" r:id="rId8"/>
    <p:sldId id="285" r:id="rId9"/>
    <p:sldId id="279" r:id="rId10"/>
    <p:sldId id="287" r:id="rId11"/>
    <p:sldId id="264" r:id="rId12"/>
    <p:sldId id="280" r:id="rId13"/>
    <p:sldId id="288" r:id="rId14"/>
    <p:sldId id="266" r:id="rId15"/>
    <p:sldId id="281" r:id="rId16"/>
    <p:sldId id="268" r:id="rId17"/>
    <p:sldId id="269" r:id="rId18"/>
    <p:sldId id="282" r:id="rId19"/>
    <p:sldId id="283" r:id="rId20"/>
    <p:sldId id="289" r:id="rId21"/>
    <p:sldId id="272" r:id="rId22"/>
    <p:sldId id="273" r:id="rId23"/>
    <p:sldId id="274" r:id="rId24"/>
  </p:sldIdLst>
  <p:sldSz cx="9144000" cy="6858000" type="screen4x3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23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2" d="100"/>
          <a:sy n="82" d="100"/>
        </p:scale>
        <p:origin x="120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AB7122-8EE7-467F-BD41-47869B85A2D0}" type="datetimeFigureOut">
              <a:t>2026/8/9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524000"/>
            <a:ext cx="54864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DB865E-EF71-42A4-85A3-6322BA62A2BE}" type="slidenum"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9577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524000"/>
            <a:ext cx="5486400" cy="41148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524000"/>
            <a:ext cx="5486400" cy="41148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E3A5D3-F678-29AD-39B7-7E5A075EAB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8AC6AF-0863-3BE7-CF6D-095AE109F3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524000"/>
            <a:ext cx="5486400" cy="41148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5AF629-E385-6E41-D297-2772A743E6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F0D02B-38C6-2D58-483E-43DA9B7518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3121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524000"/>
            <a:ext cx="5486400" cy="41148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524000"/>
            <a:ext cx="5486400" cy="41148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524000"/>
            <a:ext cx="5486400" cy="41148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967E10-2DC4-4BF8-ADEC-8CEEF4096E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C05D5A-F855-221F-DBE1-A79EF62822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524000"/>
            <a:ext cx="5486400" cy="41148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F7E35A-5F1D-49D1-5EA3-E1E8680388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F52C69-09F7-A305-D444-250BC20E9C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49748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524000"/>
            <a:ext cx="5486400" cy="41148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524000"/>
            <a:ext cx="5486400" cy="41148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667BB-F514-DC8F-D0C1-EBB6B82179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2F65F1-99BE-06E1-1EA3-8B987E96D2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524000"/>
            <a:ext cx="5486400" cy="41148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AD7585-7F3F-1445-2731-BBD4C9C5DD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C2BDCB-5CED-4164-B08B-8B2C24E4C8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8457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524000"/>
            <a:ext cx="5486400" cy="41148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6DC913-C5E5-49F2-2EAD-F1F92185A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3EE7B9-B117-C0B3-97F8-924F53936C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524000"/>
            <a:ext cx="5486400" cy="41148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50EC4B-AF11-7425-CE86-9A986DF4A0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5082BD-BAA2-09ED-BB62-E678F982FE7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85570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524000"/>
            <a:ext cx="5486400" cy="41148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524000"/>
            <a:ext cx="5486400" cy="41148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CFDC4E53-81D0-8477-AD31-BA107E793B35}"/>
              </a:ext>
            </a:extLst>
          </p:cNvPr>
          <p:cNvSpPr txBox="1"/>
          <p:nvPr/>
        </p:nvSpPr>
        <p:spPr>
          <a:xfrm>
            <a:off x="3724885" y="2726955"/>
            <a:ext cx="1728858" cy="69249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endParaRPr lang="en-US" b="1" dirty="0">
              <a:solidFill>
                <a:srgbClr val="000000"/>
              </a:solidFill>
            </a:endParaRPr>
          </a:p>
          <a:p>
            <a:r>
              <a:rPr lang="en-US" sz="2100" b="1" dirty="0">
                <a:solidFill>
                  <a:srgbClr val="000000"/>
                </a:solidFill>
              </a:rPr>
              <a:t>箴言29:25-26</a:t>
            </a:r>
            <a:endParaRPr lang="en-US" sz="2100" dirty="0"/>
          </a:p>
        </p:txBody>
      </p:sp>
      <p:sp>
        <p:nvSpPr>
          <p:cNvPr id="5" name="Text 0">
            <a:extLst>
              <a:ext uri="{FF2B5EF4-FFF2-40B4-BE49-F238E27FC236}">
                <a16:creationId xmlns:a16="http://schemas.microsoft.com/office/drawing/2014/main" id="{72E16C68-F305-D9A1-9CE4-670228CC05A2}"/>
              </a:ext>
            </a:extLst>
          </p:cNvPr>
          <p:cNvSpPr/>
          <p:nvPr/>
        </p:nvSpPr>
        <p:spPr>
          <a:xfrm>
            <a:off x="457200" y="1832066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dirty="0" err="1"/>
              <a:t>从惧怕人到敬畏神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1937223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C6E3E9-6625-CA95-5224-3B7258A0B7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>
            <a:extLst>
              <a:ext uri="{FF2B5EF4-FFF2-40B4-BE49-F238E27FC236}">
                <a16:creationId xmlns:a16="http://schemas.microsoft.com/office/drawing/2014/main" id="{9491F2FC-B177-6DE9-E4A8-07D19AB4E5A2}"/>
              </a:ext>
            </a:extLst>
          </p:cNvPr>
          <p:cNvSpPr/>
          <p:nvPr/>
        </p:nvSpPr>
        <p:spPr>
          <a:xfrm>
            <a:off x="2501900" y="2387600"/>
            <a:ext cx="5689600" cy="10287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50000"/>
              </a:lnSpc>
            </a:pPr>
            <a:r>
              <a:rPr lang="zh-TW" altLang="en-US" sz="3600" dirty="0"/>
              <a:t>到底谁主宰我的生命？</a:t>
            </a:r>
            <a:endParaRPr lang="en-US" sz="3600" dirty="0"/>
          </a:p>
          <a:p>
            <a:pPr>
              <a:lnSpc>
                <a:spcPct val="150000"/>
              </a:lnSpc>
            </a:pPr>
            <a:r>
              <a:rPr lang="zh-CN" altLang="en-US" sz="3600" dirty="0"/>
              <a:t>是</a:t>
            </a:r>
            <a:r>
              <a:rPr lang="zh-TW" altLang="en-US" sz="3600" dirty="0"/>
              <a:t>人？</a:t>
            </a:r>
            <a:endParaRPr lang="en-US" sz="3600" dirty="0"/>
          </a:p>
          <a:p>
            <a:pPr>
              <a:lnSpc>
                <a:spcPct val="150000"/>
              </a:lnSpc>
            </a:pPr>
            <a:r>
              <a:rPr lang="zh-TW" altLang="en-US" sz="3600" dirty="0"/>
              <a:t>是神？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9068910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2480" y="1236073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800" b="1" dirty="0"/>
              <a:t>2. </a:t>
            </a:r>
            <a:r>
              <a:rPr lang="en-US" sz="2800" b="1" dirty="0" err="1"/>
              <a:t>倚靠神，得安稳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1371600" y="2228850"/>
            <a:ext cx="5486400" cy="10287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endParaRPr lang="en-US" sz="2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6083A4-1F58-68AA-6472-4A2D97FE32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7118CD44-7943-334E-E089-6269FCEA54FF}"/>
              </a:ext>
            </a:extLst>
          </p:cNvPr>
          <p:cNvSpPr/>
          <p:nvPr/>
        </p:nvSpPr>
        <p:spPr>
          <a:xfrm>
            <a:off x="304800" y="1152253"/>
            <a:ext cx="311331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800" b="1" dirty="0"/>
              <a:t>2. </a:t>
            </a:r>
            <a:r>
              <a:rPr lang="en-US" sz="2800" b="1" dirty="0" err="1"/>
              <a:t>倚靠神，得安稳</a:t>
            </a:r>
            <a:endParaRPr lang="en-US" sz="21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ED50C98B-0696-B1CA-13C9-7A6A2DB658AA}"/>
              </a:ext>
            </a:extLst>
          </p:cNvPr>
          <p:cNvSpPr/>
          <p:nvPr/>
        </p:nvSpPr>
        <p:spPr>
          <a:xfrm>
            <a:off x="1371600" y="2228850"/>
            <a:ext cx="5486400" cy="10287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endParaRPr lang="en-US" sz="21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334360C-8204-5949-9C46-2CC5E0DD7B7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036776" y="16415"/>
            <a:ext cx="5107224" cy="6825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7478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74A019-2699-E61B-D437-A7A604F86B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>
            <a:extLst>
              <a:ext uri="{FF2B5EF4-FFF2-40B4-BE49-F238E27FC236}">
                <a16:creationId xmlns:a16="http://schemas.microsoft.com/office/drawing/2014/main" id="{F658706E-07AC-E195-E8E6-5E49F97ABCC2}"/>
              </a:ext>
            </a:extLst>
          </p:cNvPr>
          <p:cNvSpPr txBox="1"/>
          <p:nvPr/>
        </p:nvSpPr>
        <p:spPr>
          <a:xfrm>
            <a:off x="1096735" y="714778"/>
            <a:ext cx="6950529" cy="488415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lnSpc>
                <a:spcPts val="4200"/>
              </a:lnSpc>
            </a:pPr>
            <a:r>
              <a:rPr lang="en-US" sz="2800" dirty="0"/>
              <a:t>但 我 要 歌 颂 你 的 力 量 ， </a:t>
            </a:r>
          </a:p>
          <a:p>
            <a:pPr>
              <a:lnSpc>
                <a:spcPts val="4200"/>
              </a:lnSpc>
            </a:pPr>
            <a:r>
              <a:rPr lang="en-US" sz="2800" dirty="0"/>
              <a:t>早 晨 要 高 唱 你 的 慈 爱 ； </a:t>
            </a:r>
          </a:p>
          <a:p>
            <a:pPr>
              <a:lnSpc>
                <a:spcPts val="4200"/>
              </a:lnSpc>
            </a:pPr>
            <a:r>
              <a:rPr lang="en-US" sz="2800" dirty="0"/>
              <a:t>因 为 你 作 过 我 的 高 </a:t>
            </a:r>
            <a:r>
              <a:rPr lang="zh-CN" altLang="en-US" sz="2800" dirty="0"/>
              <a:t>台</a:t>
            </a:r>
            <a:r>
              <a:rPr lang="en-US" sz="2800" dirty="0"/>
              <a:t>， </a:t>
            </a:r>
          </a:p>
          <a:p>
            <a:pPr>
              <a:lnSpc>
                <a:spcPts val="4200"/>
              </a:lnSpc>
            </a:pPr>
            <a:r>
              <a:rPr lang="en-US" sz="2800" dirty="0"/>
              <a:t>在 我 急 难 的 日 子 作 过 我 的 避 难 所 。</a:t>
            </a:r>
          </a:p>
          <a:p>
            <a:pPr>
              <a:lnSpc>
                <a:spcPts val="4200"/>
              </a:lnSpc>
            </a:pPr>
            <a:endParaRPr lang="en-US" sz="2800" dirty="0"/>
          </a:p>
          <a:p>
            <a:pPr>
              <a:lnSpc>
                <a:spcPts val="4200"/>
              </a:lnSpc>
            </a:pPr>
            <a:r>
              <a:rPr lang="en-US" sz="2800" dirty="0"/>
              <a:t>我 的 力 量 啊 ， 我 要 歌 颂 你 ； </a:t>
            </a:r>
          </a:p>
          <a:p>
            <a:pPr>
              <a:lnSpc>
                <a:spcPts val="4200"/>
              </a:lnSpc>
            </a:pPr>
            <a:r>
              <a:rPr lang="en-US" sz="2800" dirty="0"/>
              <a:t>因 为 神 是 我 的 高 </a:t>
            </a:r>
            <a:r>
              <a:rPr lang="zh-CN" altLang="en-US" sz="2800" dirty="0"/>
              <a:t>台</a:t>
            </a:r>
            <a:r>
              <a:rPr lang="en-US" sz="2800" dirty="0"/>
              <a:t>， </a:t>
            </a:r>
          </a:p>
          <a:p>
            <a:pPr>
              <a:lnSpc>
                <a:spcPts val="4200"/>
              </a:lnSpc>
            </a:pPr>
            <a:r>
              <a:rPr lang="en-US" sz="2800" dirty="0"/>
              <a:t>是 赐 恩 与 我 的 神 。</a:t>
            </a:r>
          </a:p>
          <a:p>
            <a:pPr algn="r">
              <a:lnSpc>
                <a:spcPts val="4200"/>
              </a:lnSpc>
            </a:pPr>
            <a:r>
              <a:rPr lang="en-US" sz="2400" baseline="30000" dirty="0"/>
              <a:t> </a:t>
            </a:r>
            <a:r>
              <a:rPr lang="zh-TW" altLang="en-US" sz="2400" dirty="0"/>
              <a:t>诗篇</a:t>
            </a:r>
            <a:r>
              <a:rPr lang="en-US" altLang="zh-TW" sz="2400" dirty="0"/>
              <a:t>59</a:t>
            </a:r>
            <a:r>
              <a:rPr lang="en-US" sz="2400" dirty="0"/>
              <a:t>:16-17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499447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85725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843766" y="857250"/>
            <a:ext cx="5300234" cy="51435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ext 0"/>
          <p:cNvSpPr/>
          <p:nvPr/>
        </p:nvSpPr>
        <p:spPr>
          <a:xfrm>
            <a:off x="602610" y="-8902"/>
            <a:ext cx="2866642" cy="142493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450"/>
              </a:spcAft>
            </a:pPr>
            <a:r>
              <a:rPr lang="en-US" sz="2800" b="1" dirty="0" err="1">
                <a:latin typeface="+mj-lt"/>
                <a:ea typeface="+mj-ea"/>
                <a:cs typeface="+mj-cs"/>
              </a:rPr>
              <a:t>但以理的榜样</a:t>
            </a:r>
            <a:endParaRPr lang="en-US" sz="2800" dirty="0">
              <a:latin typeface="+mj-lt"/>
              <a:ea typeface="+mj-ea"/>
              <a:cs typeface="+mj-cs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3EF92AC-C7DE-D51F-80B8-93C2B209F491}"/>
              </a:ext>
            </a:extLst>
          </p:cNvPr>
          <p:cNvSpPr txBox="1"/>
          <p:nvPr/>
        </p:nvSpPr>
        <p:spPr>
          <a:xfrm>
            <a:off x="751883" y="1295353"/>
            <a:ext cx="7637945" cy="1302490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indent="-171446">
              <a:lnSpc>
                <a:spcPct val="90000"/>
              </a:lnSpc>
              <a:spcAft>
                <a:spcPts val="450"/>
              </a:spcAft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56F804D-D078-D9FF-8DC9-438293CD43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88" y="972457"/>
            <a:ext cx="9144000" cy="5885543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6F53680E-EA06-319F-8322-07226F79E7F1}"/>
              </a:ext>
            </a:extLst>
          </p:cNvPr>
          <p:cNvSpPr/>
          <p:nvPr/>
        </p:nvSpPr>
        <p:spPr>
          <a:xfrm>
            <a:off x="927101" y="981359"/>
            <a:ext cx="8027742" cy="172374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一 日 三 次 ， 双 膝 跪 在 他 神 面 前 ， 祷 告 感 谢 ，</a:t>
            </a:r>
            <a:r>
              <a:rPr lang="en-US" sz="2000" b="1" u="sng" dirty="0"/>
              <a:t>与 素 常 一 样</a:t>
            </a:r>
            <a:r>
              <a:rPr lang="en-US" sz="2000" b="1" dirty="0"/>
              <a:t> </a:t>
            </a:r>
            <a:r>
              <a:rPr lang="en-US" sz="2000" dirty="0"/>
              <a:t>。</a:t>
            </a:r>
            <a:r>
              <a:rPr lang="en-US" b="1" dirty="0"/>
              <a:t> </a:t>
            </a:r>
          </a:p>
          <a:p>
            <a:pPr algn="ctr"/>
            <a:r>
              <a:rPr lang="en-US" sz="1400" b="1" dirty="0"/>
              <a:t>			</a:t>
            </a:r>
          </a:p>
          <a:p>
            <a:pPr algn="ctr"/>
            <a:r>
              <a:rPr lang="en-US" sz="1400" b="1" dirty="0"/>
              <a:t>						</a:t>
            </a:r>
            <a:r>
              <a:rPr lang="en-US" sz="1400" dirty="0"/>
              <a:t>但 以 理 书 6:10</a:t>
            </a:r>
            <a:endParaRPr lang="en-US" sz="9600" dirty="0"/>
          </a:p>
          <a:p>
            <a:pPr algn="ctr"/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ussdiagramm: Verbinder 7">
            <a:extLst>
              <a:ext uri="{FF2B5EF4-FFF2-40B4-BE49-F238E27FC236}">
                <a16:creationId xmlns:a16="http://schemas.microsoft.com/office/drawing/2014/main" id="{0E8168C5-BBCC-578D-2A2E-F668D79AE1D4}"/>
              </a:ext>
            </a:extLst>
          </p:cNvPr>
          <p:cNvSpPr/>
          <p:nvPr/>
        </p:nvSpPr>
        <p:spPr>
          <a:xfrm>
            <a:off x="978878" y="2057400"/>
            <a:ext cx="1816100" cy="1826427"/>
          </a:xfrm>
          <a:prstGeom prst="flowChartConnector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FFFFFF"/>
                </a:solidFill>
              </a:rPr>
              <a:t>惧怕人</a:t>
            </a:r>
            <a:endParaRPr lang="en-US" sz="2000" b="1" dirty="0"/>
          </a:p>
        </p:txBody>
      </p:sp>
      <p:sp>
        <p:nvSpPr>
          <p:cNvPr id="10" name="Flussdiagramm: Verbinder 9">
            <a:extLst>
              <a:ext uri="{FF2B5EF4-FFF2-40B4-BE49-F238E27FC236}">
                <a16:creationId xmlns:a16="http://schemas.microsoft.com/office/drawing/2014/main" id="{BF471A48-94C7-4CB6-BEFC-A61CEB532283}"/>
              </a:ext>
            </a:extLst>
          </p:cNvPr>
          <p:cNvSpPr/>
          <p:nvPr/>
        </p:nvSpPr>
        <p:spPr>
          <a:xfrm>
            <a:off x="6358306" y="2057399"/>
            <a:ext cx="1816100" cy="1826427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敬畏神</a:t>
            </a:r>
            <a:endParaRPr lang="en-US" sz="2000" dirty="0"/>
          </a:p>
        </p:txBody>
      </p:sp>
      <p:sp>
        <p:nvSpPr>
          <p:cNvPr id="18" name="Flussdiagramm: Verbinder zu einer anderen Seite 17">
            <a:extLst>
              <a:ext uri="{FF2B5EF4-FFF2-40B4-BE49-F238E27FC236}">
                <a16:creationId xmlns:a16="http://schemas.microsoft.com/office/drawing/2014/main" id="{B8D8AB34-F5CE-1B4A-EC64-F2F6628C1EAD}"/>
              </a:ext>
            </a:extLst>
          </p:cNvPr>
          <p:cNvSpPr/>
          <p:nvPr/>
        </p:nvSpPr>
        <p:spPr>
          <a:xfrm rot="10800000">
            <a:off x="4171950" y="4127500"/>
            <a:ext cx="800100" cy="1625600"/>
          </a:xfrm>
          <a:prstGeom prst="flowChartOffpageConnector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Minuszeichen 18">
            <a:extLst>
              <a:ext uri="{FF2B5EF4-FFF2-40B4-BE49-F238E27FC236}">
                <a16:creationId xmlns:a16="http://schemas.microsoft.com/office/drawing/2014/main" id="{23B262A8-D09B-E847-46E6-4D0CFFF4CE68}"/>
              </a:ext>
            </a:extLst>
          </p:cNvPr>
          <p:cNvSpPr/>
          <p:nvPr/>
        </p:nvSpPr>
        <p:spPr>
          <a:xfrm>
            <a:off x="-768350" y="3670301"/>
            <a:ext cx="10680700" cy="633490"/>
          </a:xfrm>
          <a:prstGeom prst="mathMinus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0061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0627" y="1029301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800" dirty="0" err="1"/>
              <a:t>惧怕人</a:t>
            </a:r>
            <a:r>
              <a:rPr lang="en-US" sz="2800" dirty="0"/>
              <a:t>              </a:t>
            </a:r>
            <a:r>
              <a:rPr lang="en-US" sz="2800" dirty="0" err="1"/>
              <a:t>敬畏神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850627" y="2431625"/>
            <a:ext cx="7645673" cy="19947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200000"/>
              </a:lnSpc>
            </a:pPr>
            <a:r>
              <a:rPr lang="en-US" sz="2100" dirty="0" err="1"/>
              <a:t>别人怎么看我</a:t>
            </a:r>
            <a:r>
              <a:rPr lang="en-US" sz="2100" dirty="0"/>
              <a:t>？			</a:t>
            </a:r>
            <a:r>
              <a:rPr lang="en-US" sz="2100" dirty="0" err="1"/>
              <a:t>神怎么看我</a:t>
            </a:r>
            <a:r>
              <a:rPr lang="en-US" sz="2100" dirty="0"/>
              <a:t>？</a:t>
            </a:r>
          </a:p>
          <a:p>
            <a:pPr>
              <a:lnSpc>
                <a:spcPct val="200000"/>
              </a:lnSpc>
            </a:pPr>
            <a:r>
              <a:rPr lang="zh-TW" altLang="en-US" sz="2100" dirty="0"/>
              <a:t>我要讨人的喜欢</a:t>
            </a:r>
            <a:r>
              <a:rPr lang="de-DE" altLang="zh-TW" sz="2100" dirty="0"/>
              <a:t>	</a:t>
            </a:r>
            <a:r>
              <a:rPr lang="en-US" sz="2100" dirty="0"/>
              <a:t>		</a:t>
            </a:r>
            <a:r>
              <a:rPr lang="zh-TW" altLang="en-US" sz="2100" dirty="0"/>
              <a:t>我要讨神的喜悦</a:t>
            </a:r>
            <a:endParaRPr lang="en-US" sz="2100" dirty="0"/>
          </a:p>
          <a:p>
            <a:pPr>
              <a:lnSpc>
                <a:spcPct val="200000"/>
              </a:lnSpc>
            </a:pPr>
            <a:r>
              <a:rPr lang="zh-TW" altLang="en-US" sz="2100" dirty="0"/>
              <a:t>我要证明自己的价值 </a:t>
            </a:r>
            <a:r>
              <a:rPr lang="de-DE" altLang="zh-TW" sz="2100" dirty="0"/>
              <a:t>	</a:t>
            </a:r>
            <a:r>
              <a:rPr lang="en-US" sz="2100" dirty="0"/>
              <a:t> 		</a:t>
            </a:r>
            <a:r>
              <a:rPr lang="zh-TW" altLang="en-US" sz="2100" dirty="0"/>
              <a:t>我要活出神所赐的身份 </a:t>
            </a:r>
            <a:endParaRPr lang="en-US" sz="2100" dirty="0"/>
          </a:p>
          <a:p>
            <a:pPr algn="ctr"/>
            <a:endParaRPr lang="en-US" sz="1950" dirty="0"/>
          </a:p>
        </p:txBody>
      </p:sp>
      <p:sp>
        <p:nvSpPr>
          <p:cNvPr id="6" name="Pfeil: nach rechts 5">
            <a:extLst>
              <a:ext uri="{FF2B5EF4-FFF2-40B4-BE49-F238E27FC236}">
                <a16:creationId xmlns:a16="http://schemas.microsoft.com/office/drawing/2014/main" id="{6C3F8F10-B252-47A5-BAB7-1BE2C94C9D6E}"/>
              </a:ext>
            </a:extLst>
          </p:cNvPr>
          <p:cNvSpPr/>
          <p:nvPr/>
        </p:nvSpPr>
        <p:spPr>
          <a:xfrm>
            <a:off x="2114550" y="1130300"/>
            <a:ext cx="292100" cy="1270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feil: nach rechts 7">
            <a:extLst>
              <a:ext uri="{FF2B5EF4-FFF2-40B4-BE49-F238E27FC236}">
                <a16:creationId xmlns:a16="http://schemas.microsoft.com/office/drawing/2014/main" id="{DF6A9CA6-CD9A-75BF-5528-1F51DFB38F62}"/>
              </a:ext>
            </a:extLst>
          </p:cNvPr>
          <p:cNvSpPr/>
          <p:nvPr/>
        </p:nvSpPr>
        <p:spPr>
          <a:xfrm>
            <a:off x="4121150" y="2628900"/>
            <a:ext cx="292100" cy="1270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feil: nach rechts 9">
            <a:extLst>
              <a:ext uri="{FF2B5EF4-FFF2-40B4-BE49-F238E27FC236}">
                <a16:creationId xmlns:a16="http://schemas.microsoft.com/office/drawing/2014/main" id="{20248A83-49FA-98B4-619A-45A546035473}"/>
              </a:ext>
            </a:extLst>
          </p:cNvPr>
          <p:cNvSpPr/>
          <p:nvPr/>
        </p:nvSpPr>
        <p:spPr>
          <a:xfrm>
            <a:off x="4114800" y="3302000"/>
            <a:ext cx="292100" cy="1270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feil: nach rechts 11">
            <a:extLst>
              <a:ext uri="{FF2B5EF4-FFF2-40B4-BE49-F238E27FC236}">
                <a16:creationId xmlns:a16="http://schemas.microsoft.com/office/drawing/2014/main" id="{187E1BCE-70B4-D33D-7EC3-30E3A774A8C3}"/>
              </a:ext>
            </a:extLst>
          </p:cNvPr>
          <p:cNvSpPr/>
          <p:nvPr/>
        </p:nvSpPr>
        <p:spPr>
          <a:xfrm>
            <a:off x="4121150" y="3864188"/>
            <a:ext cx="292100" cy="1270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33731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800" b="1" dirty="0"/>
              <a:t>3. </a:t>
            </a:r>
            <a:r>
              <a:rPr lang="en-US" sz="2800" b="1" dirty="0" err="1"/>
              <a:t>神掌管最终结局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1739040" y="3116946"/>
            <a:ext cx="5665920" cy="117565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de-DE" altLang="zh-TW" sz="1350" dirty="0"/>
              <a:t> </a:t>
            </a:r>
            <a:endParaRPr lang="de-DE" altLang="zh-TW" sz="1350" b="1" dirty="0"/>
          </a:p>
          <a:p>
            <a:r>
              <a:rPr lang="zh-TW" altLang="en-US" sz="2800" dirty="0"/>
              <a:t>求王恩的人多；定人事乃在耶和华。</a:t>
            </a:r>
            <a:endParaRPr lang="de-DE" altLang="zh-TW" sz="2800" dirty="0"/>
          </a:p>
          <a:p>
            <a:endParaRPr lang="en-US" sz="2800" b="1" dirty="0">
              <a:solidFill>
                <a:srgbClr val="000000"/>
              </a:solidFill>
            </a:endParaRPr>
          </a:p>
          <a:p>
            <a:pPr algn="r"/>
            <a:r>
              <a:rPr lang="en-US" sz="2800" dirty="0">
                <a:solidFill>
                  <a:srgbClr val="000000"/>
                </a:solidFill>
              </a:rPr>
              <a:t>箴言29:26</a:t>
            </a:r>
            <a:endParaRPr lang="en-US" sz="2800" dirty="0"/>
          </a:p>
          <a:p>
            <a:endParaRPr lang="en-US" sz="2800" dirty="0"/>
          </a:p>
          <a:p>
            <a:endParaRPr lang="en-US" sz="2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2888FD-F3DE-27FC-7E74-69422F533C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CBA832B7-4AB9-64D8-C083-9D74286DB63C}"/>
              </a:ext>
            </a:extLst>
          </p:cNvPr>
          <p:cNvSpPr txBox="1"/>
          <p:nvPr/>
        </p:nvSpPr>
        <p:spPr>
          <a:xfrm>
            <a:off x="360759" y="3752849"/>
            <a:ext cx="2468166" cy="24526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450"/>
              </a:spcAft>
            </a:pPr>
            <a:r>
              <a:rPr lang="zh-TW" altLang="en-US" sz="2800" dirty="0">
                <a:latin typeface="+mj-lt"/>
                <a:ea typeface="+mj-ea"/>
                <a:cs typeface="+mj-cs"/>
              </a:rPr>
              <a:t>马丁路德 </a:t>
            </a:r>
            <a:r>
              <a:rPr lang="en-US" altLang="zh-TW" sz="2800" dirty="0">
                <a:latin typeface="+mj-lt"/>
                <a:ea typeface="+mj-ea"/>
                <a:cs typeface="+mj-cs"/>
              </a:rPr>
              <a:t>Martin Luther</a:t>
            </a:r>
            <a:endParaRPr lang="en-US" sz="2800" dirty="0">
              <a:latin typeface="+mj-lt"/>
              <a:ea typeface="+mj-ea"/>
              <a:cs typeface="+mj-cs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DDCE3C8-ADE9-3CCA-133C-819D5C6D281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939" b="1307"/>
          <a:stretch>
            <a:fillRect/>
          </a:stretch>
        </p:blipFill>
        <p:spPr>
          <a:xfrm>
            <a:off x="20" y="10"/>
            <a:ext cx="9143980" cy="4140190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D6081126-6B26-675A-5B2A-8CCFCB1051BB}"/>
              </a:ext>
            </a:extLst>
          </p:cNvPr>
          <p:cNvSpPr txBox="1"/>
          <p:nvPr/>
        </p:nvSpPr>
        <p:spPr>
          <a:xfrm>
            <a:off x="3169181" y="4140200"/>
            <a:ext cx="5614060" cy="24526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450"/>
              </a:spcAft>
            </a:pPr>
            <a:r>
              <a:rPr lang="zh-TW" altLang="en-US" sz="2000" dirty="0"/>
              <a:t>除非有人用圣经和明显的理由来说服我，           否则我不能收回。</a:t>
            </a:r>
            <a:endParaRPr lang="en-US" sz="2000" dirty="0"/>
          </a:p>
          <a:p>
            <a:pPr>
              <a:lnSpc>
                <a:spcPct val="90000"/>
              </a:lnSpc>
              <a:spcAft>
                <a:spcPts val="450"/>
              </a:spcAft>
            </a:pPr>
            <a:r>
              <a:rPr lang="zh-TW" altLang="en-US" sz="2000" dirty="0"/>
              <a:t>我的良心受神的话语约束。</a:t>
            </a:r>
            <a:endParaRPr lang="en-US" altLang="zh-TW" sz="2000" dirty="0"/>
          </a:p>
          <a:p>
            <a:pPr>
              <a:lnSpc>
                <a:spcPct val="90000"/>
              </a:lnSpc>
              <a:spcAft>
                <a:spcPts val="450"/>
              </a:spcAft>
            </a:pPr>
            <a:endParaRPr lang="en-US" sz="2000" dirty="0"/>
          </a:p>
          <a:p>
            <a:pPr>
              <a:lnSpc>
                <a:spcPct val="90000"/>
              </a:lnSpc>
              <a:spcAft>
                <a:spcPts val="450"/>
              </a:spcAft>
            </a:pPr>
            <a:r>
              <a:rPr lang="en-US" altLang="zh-TW" sz="2000" dirty="0"/>
              <a:t> </a:t>
            </a:r>
            <a:r>
              <a:rPr lang="en-US" sz="2000" b="1" dirty="0"/>
              <a:t>Hier </a:t>
            </a:r>
            <a:r>
              <a:rPr lang="en-US" sz="2000" b="1" dirty="0" err="1"/>
              <a:t>stehe</a:t>
            </a:r>
            <a:r>
              <a:rPr lang="en-US" sz="2000" b="1" dirty="0"/>
              <a:t> ich. Ich </a:t>
            </a:r>
            <a:r>
              <a:rPr lang="en-US" sz="2000" b="1" dirty="0" err="1"/>
              <a:t>kann</a:t>
            </a:r>
            <a:r>
              <a:rPr lang="en-US" sz="2000" b="1" dirty="0"/>
              <a:t> nicht </a:t>
            </a:r>
            <a:r>
              <a:rPr lang="en-US" sz="2000" b="1" dirty="0" err="1"/>
              <a:t>anders</a:t>
            </a:r>
            <a:r>
              <a:rPr lang="en-US" sz="2000" b="1" dirty="0"/>
              <a:t>.</a:t>
            </a:r>
            <a:endParaRPr lang="en-US" sz="2000" dirty="0"/>
          </a:p>
          <a:p>
            <a:pPr>
              <a:lnSpc>
                <a:spcPct val="90000"/>
              </a:lnSpc>
              <a:spcAft>
                <a:spcPts val="450"/>
              </a:spcAft>
            </a:pPr>
            <a:r>
              <a:rPr lang="zh-TW" altLang="en-US" sz="2000" dirty="0"/>
              <a:t> </a:t>
            </a:r>
            <a:r>
              <a:rPr lang="en-US" sz="2000" dirty="0" err="1"/>
              <a:t>这就是我的立场，我别无选择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736392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274EE9-514D-9A25-446A-D1CBC6F47D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16DEA336-3BC4-6613-E23C-406890F039A7}"/>
              </a:ext>
            </a:extLst>
          </p:cNvPr>
          <p:cNvSpPr/>
          <p:nvPr/>
        </p:nvSpPr>
        <p:spPr>
          <a:xfrm>
            <a:off x="334736" y="1206682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800" b="1" dirty="0"/>
              <a:t>3. </a:t>
            </a:r>
            <a:r>
              <a:rPr lang="en-US" sz="2800" b="1" dirty="0" err="1"/>
              <a:t>神掌管最终结局</a:t>
            </a:r>
            <a:endParaRPr lang="en-US" sz="28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B01BA794-1049-00B9-ECF1-22B21BA104B0}"/>
              </a:ext>
            </a:extLst>
          </p:cNvPr>
          <p:cNvSpPr/>
          <p:nvPr/>
        </p:nvSpPr>
        <p:spPr>
          <a:xfrm>
            <a:off x="1754209" y="2431146"/>
            <a:ext cx="5390653" cy="117565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de-DE" altLang="zh-TW" sz="1350" dirty="0"/>
              <a:t> </a:t>
            </a:r>
            <a:endParaRPr lang="de-DE" altLang="zh-TW" sz="1350" b="1" dirty="0"/>
          </a:p>
          <a:p>
            <a:r>
              <a:rPr lang="zh-TW" altLang="en-US" sz="2800" dirty="0"/>
              <a:t>投靠耶和华，强似倚赖王子。 </a:t>
            </a:r>
            <a:endParaRPr lang="en-US" altLang="zh-TW" sz="2800" dirty="0"/>
          </a:p>
          <a:p>
            <a:r>
              <a:rPr lang="en-US" altLang="zh-TW" sz="2800" dirty="0"/>
              <a:t>				</a:t>
            </a:r>
          </a:p>
          <a:p>
            <a:r>
              <a:rPr lang="en-US" altLang="zh-TW" sz="2800" dirty="0"/>
              <a:t>				</a:t>
            </a:r>
            <a:r>
              <a:rPr lang="zh-TW" altLang="en-US" sz="2800" dirty="0"/>
              <a:t>诗</a:t>
            </a:r>
            <a:r>
              <a:rPr lang="zh-CN" altLang="en-US" sz="2800" dirty="0"/>
              <a:t>篇</a:t>
            </a:r>
            <a:r>
              <a:rPr lang="en-US" sz="2800" dirty="0"/>
              <a:t>118:9</a:t>
            </a:r>
            <a:r>
              <a:rPr lang="zh-TW" altLang="en-US" sz="2800" dirty="0"/>
              <a:t>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674697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C3FAF26C-C523-5738-2A64-542BA4137F30}"/>
              </a:ext>
            </a:extLst>
          </p:cNvPr>
          <p:cNvSpPr txBox="1"/>
          <p:nvPr/>
        </p:nvSpPr>
        <p:spPr>
          <a:xfrm>
            <a:off x="481694" y="995692"/>
            <a:ext cx="669199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000000"/>
                </a:solidFill>
              </a:rPr>
              <a:t>在你的生活中，谁的评价最能影响你</a:t>
            </a:r>
            <a:r>
              <a:rPr lang="en-US" sz="2800" b="1" dirty="0">
                <a:solidFill>
                  <a:srgbClr val="000000"/>
                </a:solidFill>
              </a:rPr>
              <a:t>？</a:t>
            </a:r>
            <a:endParaRPr lang="en-US" sz="28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D62C77F-DA23-9AE7-A733-C4D389F580E8}"/>
              </a:ext>
            </a:extLst>
          </p:cNvPr>
          <p:cNvSpPr txBox="1"/>
          <p:nvPr/>
        </p:nvSpPr>
        <p:spPr>
          <a:xfrm>
            <a:off x="481694" y="2742800"/>
            <a:ext cx="8131628" cy="115416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buSzPct val="100000"/>
            </a:pPr>
            <a:r>
              <a:rPr lang="en-US" sz="2400" dirty="0" err="1"/>
              <a:t>父母｜配偶</a:t>
            </a:r>
            <a:r>
              <a:rPr lang="en-US" sz="2400" dirty="0"/>
              <a:t>｜</a:t>
            </a:r>
            <a:r>
              <a:rPr lang="zh-CN" altLang="en-US" sz="2400" dirty="0">
                <a:solidFill>
                  <a:srgbClr val="222222"/>
                </a:solidFill>
              </a:rPr>
              <a:t>教授</a:t>
            </a:r>
            <a:r>
              <a:rPr lang="en-US" sz="2400" dirty="0"/>
              <a:t>｜ </a:t>
            </a:r>
            <a:r>
              <a:rPr lang="en-US" sz="2400" dirty="0" err="1">
                <a:solidFill>
                  <a:srgbClr val="222222"/>
                </a:solidFill>
              </a:rPr>
              <a:t>同学</a:t>
            </a:r>
            <a:r>
              <a:rPr lang="en-US" sz="2400" dirty="0"/>
              <a:t> ｜ </a:t>
            </a:r>
            <a:r>
              <a:rPr lang="en-US" sz="2400" dirty="0" err="1"/>
              <a:t>老板</a:t>
            </a:r>
            <a:r>
              <a:rPr lang="en-US" sz="2400" dirty="0"/>
              <a:t> ｜ </a:t>
            </a:r>
            <a:r>
              <a:rPr lang="en-US" sz="2400" dirty="0" err="1"/>
              <a:t>朋友</a:t>
            </a:r>
            <a:r>
              <a:rPr lang="en-US" sz="2400" dirty="0"/>
              <a:t> ｜ </a:t>
            </a:r>
            <a:r>
              <a:rPr lang="en-US" sz="2400" dirty="0" err="1"/>
              <a:t>弟兄姐妹</a:t>
            </a:r>
            <a:endParaRPr lang="en-US" sz="2400" dirty="0"/>
          </a:p>
          <a:p>
            <a:pPr algn="ctr">
              <a:buSzPct val="100000"/>
            </a:pPr>
            <a:endParaRPr lang="en-US" sz="2400" dirty="0"/>
          </a:p>
          <a:p>
            <a:pPr algn="ctr">
              <a:buSzPct val="100000"/>
            </a:pPr>
            <a:r>
              <a:rPr lang="zh-CN" altLang="en-US" sz="2100" dirty="0">
                <a:solidFill>
                  <a:srgbClr val="222222"/>
                </a:solidFill>
              </a:rPr>
              <a:t> </a:t>
            </a:r>
            <a:endParaRPr lang="en-US" sz="2100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4C117C97-2C8A-DC56-DC76-BB8BB0E22FB3}"/>
              </a:ext>
            </a:extLst>
          </p:cNvPr>
          <p:cNvSpPr txBox="1"/>
          <p:nvPr/>
        </p:nvSpPr>
        <p:spPr>
          <a:xfrm>
            <a:off x="1600200" y="3937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05208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7959EBF7-CC40-4488-D85D-00560B85637D}"/>
              </a:ext>
            </a:extLst>
          </p:cNvPr>
          <p:cNvSpPr txBox="1"/>
          <p:nvPr/>
        </p:nvSpPr>
        <p:spPr>
          <a:xfrm>
            <a:off x="1045936" y="1999423"/>
            <a:ext cx="7561036" cy="25543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TW" altLang="en-US" sz="2800" dirty="0"/>
              <a:t>我们的价值并非来自人</a:t>
            </a:r>
            <a:r>
              <a:rPr lang="de-DE" sz="2800" dirty="0"/>
              <a:t>   </a:t>
            </a:r>
            <a:endParaRPr lang="en-US" sz="2800" dirty="0"/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e-DE" sz="2800" dirty="0"/>
              <a:t> </a:t>
            </a:r>
            <a:r>
              <a:rPr lang="zh-TW" altLang="en-US" sz="2800" dirty="0"/>
              <a:t>世人的帮助有限</a:t>
            </a:r>
            <a:endParaRPr lang="en-US" sz="2800" dirty="0"/>
          </a:p>
          <a:p>
            <a:pPr marL="285750" lvl="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TW" altLang="en-US" sz="2800" dirty="0"/>
              <a:t>人没有最终决定权，上帝</a:t>
            </a:r>
            <a:r>
              <a:rPr lang="zh-CN" altLang="en-US" sz="2800"/>
              <a:t>才是掌权者</a:t>
            </a:r>
            <a:r>
              <a:rPr lang="zh-TW" altLang="en-US" sz="2800" dirty="0"/>
              <a:t>！</a:t>
            </a:r>
            <a:endParaRPr lang="en-US" sz="2800" dirty="0"/>
          </a:p>
        </p:txBody>
      </p:sp>
      <p:sp>
        <p:nvSpPr>
          <p:cNvPr id="5" name="Text 0">
            <a:extLst>
              <a:ext uri="{FF2B5EF4-FFF2-40B4-BE49-F238E27FC236}">
                <a16:creationId xmlns:a16="http://schemas.microsoft.com/office/drawing/2014/main" id="{08542221-B6A6-0DA6-702A-CA08E467E236}"/>
              </a:ext>
            </a:extLst>
          </p:cNvPr>
          <p:cNvSpPr/>
          <p:nvPr/>
        </p:nvSpPr>
        <p:spPr>
          <a:xfrm>
            <a:off x="334736" y="1206682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800" b="1" dirty="0"/>
              <a:t>3. </a:t>
            </a:r>
            <a:r>
              <a:rPr lang="en-US" sz="2800" b="1" dirty="0" err="1"/>
              <a:t>神掌管最终结局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594418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6FDB4456-6DAD-F278-CB97-3C87DA5D1DA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8808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411480" y="113157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800" b="1" dirty="0" err="1"/>
              <a:t>福音的答案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2363561" y="2911385"/>
            <a:ext cx="489040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endParaRPr lang="en-US" sz="2250" dirty="0"/>
          </a:p>
          <a:p>
            <a:endParaRPr lang="en-US" sz="2250" dirty="0"/>
          </a:p>
          <a:p>
            <a:endParaRPr lang="en-US" sz="2250" dirty="0"/>
          </a:p>
          <a:p>
            <a:endParaRPr lang="en-US" sz="2250" dirty="0"/>
          </a:p>
          <a:p>
            <a:endParaRPr lang="en-US" sz="2250" dirty="0"/>
          </a:p>
          <a:p>
            <a:pPr>
              <a:lnSpc>
                <a:spcPct val="150000"/>
              </a:lnSpc>
              <a:buSzPct val="100000"/>
            </a:pPr>
            <a:endParaRPr lang="en-US" sz="2800" dirty="0">
              <a:solidFill>
                <a:srgbClr val="222222"/>
              </a:solidFill>
            </a:endParaRPr>
          </a:p>
          <a:p>
            <a:pPr>
              <a:lnSpc>
                <a:spcPct val="150000"/>
              </a:lnSpc>
              <a:buSzPct val="100000"/>
            </a:pPr>
            <a:r>
              <a:rPr lang="en-US" sz="2800" dirty="0" err="1">
                <a:solidFill>
                  <a:srgbClr val="222222"/>
                </a:solidFill>
              </a:rPr>
              <a:t>耶稣是救主</a:t>
            </a:r>
            <a:endParaRPr lang="en-US" sz="2800" dirty="0"/>
          </a:p>
          <a:p>
            <a:pPr>
              <a:lnSpc>
                <a:spcPct val="150000"/>
              </a:lnSpc>
              <a:buSzPct val="100000"/>
            </a:pPr>
            <a:r>
              <a:rPr lang="en-US" sz="2800" dirty="0">
                <a:solidFill>
                  <a:srgbClr val="222222"/>
                </a:solidFill>
              </a:rPr>
              <a:t>我</a:t>
            </a:r>
            <a:r>
              <a:rPr lang="zh-CN" altLang="en-US" sz="2800" dirty="0">
                <a:solidFill>
                  <a:srgbClr val="222222"/>
                </a:solidFill>
              </a:rPr>
              <a:t>们</a:t>
            </a:r>
            <a:r>
              <a:rPr lang="en-US" sz="2800" dirty="0" err="1">
                <a:solidFill>
                  <a:srgbClr val="222222"/>
                </a:solidFill>
              </a:rPr>
              <a:t>的价值</a:t>
            </a:r>
            <a:r>
              <a:rPr lang="zh-CN" altLang="en-US" sz="2800" dirty="0">
                <a:solidFill>
                  <a:srgbClr val="222222"/>
                </a:solidFill>
              </a:rPr>
              <a:t>是</a:t>
            </a:r>
            <a:r>
              <a:rPr lang="en-US" sz="2800" dirty="0" err="1">
                <a:solidFill>
                  <a:srgbClr val="222222"/>
                </a:solidFill>
              </a:rPr>
              <a:t>在基督里</a:t>
            </a:r>
            <a:endParaRPr lang="en-US" sz="2800" dirty="0">
              <a:solidFill>
                <a:srgbClr val="222222"/>
              </a:solidFill>
            </a:endParaRPr>
          </a:p>
          <a:p>
            <a:pPr>
              <a:lnSpc>
                <a:spcPct val="150000"/>
              </a:lnSpc>
              <a:buSzPct val="100000"/>
            </a:pPr>
            <a:r>
              <a:rPr lang="zh-CN" altLang="en-US" sz="2800" dirty="0">
                <a:solidFill>
                  <a:srgbClr val="222222"/>
                </a:solidFill>
              </a:rPr>
              <a:t>我们的安稳是在基督里</a:t>
            </a:r>
            <a:endParaRPr lang="en-US" sz="2800" dirty="0">
              <a:solidFill>
                <a:srgbClr val="222222"/>
              </a:solidFill>
            </a:endParaRPr>
          </a:p>
          <a:p>
            <a:pPr>
              <a:lnSpc>
                <a:spcPct val="150000"/>
              </a:lnSpc>
              <a:buSzPct val="100000"/>
            </a:pPr>
            <a:endParaRPr lang="en-US" sz="2800" dirty="0"/>
          </a:p>
          <a:p>
            <a:endParaRPr lang="en-US" sz="2250" dirty="0"/>
          </a:p>
          <a:p>
            <a:r>
              <a:rPr lang="en-US" sz="2250" dirty="0"/>
              <a:t> </a:t>
            </a:r>
          </a:p>
          <a:p>
            <a:endParaRPr lang="en-US" altLang="zh-TW" sz="2250" dirty="0"/>
          </a:p>
          <a:p>
            <a:pPr algn="ctr"/>
            <a:r>
              <a:rPr lang="en-US" altLang="zh-TW" sz="2250" dirty="0"/>
              <a:t> </a:t>
            </a:r>
          </a:p>
          <a:p>
            <a:endParaRPr lang="en-US" sz="2250" dirty="0"/>
          </a:p>
          <a:p>
            <a:endParaRPr lang="en-US" sz="22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95680" y="1042670"/>
            <a:ext cx="2788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800" b="1" dirty="0" err="1"/>
              <a:t>回应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1574800" y="3136900"/>
            <a:ext cx="7269480" cy="2921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zh-TW" altLang="en-US" sz="2800" dirty="0"/>
              <a:t>你的人生究竟建立在什么之上？</a:t>
            </a:r>
            <a:endParaRPr lang="en-US" sz="2800" dirty="0"/>
          </a:p>
          <a:p>
            <a:endParaRPr lang="en-US" altLang="zh-TW" sz="2800" dirty="0"/>
          </a:p>
          <a:p>
            <a:r>
              <a:rPr lang="zh-TW" altLang="en-US" sz="2800" dirty="0"/>
              <a:t>在你的生命里， 究竟谁的声音最大？</a:t>
            </a:r>
            <a:endParaRPr lang="en-US" altLang="zh-TW" sz="2800" dirty="0"/>
          </a:p>
          <a:p>
            <a:endParaRPr lang="en-US" sz="2800" dirty="0"/>
          </a:p>
          <a:p>
            <a:pPr algn="ctr">
              <a:lnSpc>
                <a:spcPct val="150000"/>
              </a:lnSpc>
            </a:pPr>
            <a:r>
              <a:rPr lang="en-US" sz="1950" dirty="0"/>
              <a:t>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562600" y="4025900"/>
            <a:ext cx="2667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800" dirty="0" err="1"/>
              <a:t>箴言</a:t>
            </a:r>
            <a:r>
              <a:rPr lang="en-US" sz="2800" dirty="0"/>
              <a:t> 29:25-26</a:t>
            </a:r>
          </a:p>
        </p:txBody>
      </p:sp>
      <p:sp>
        <p:nvSpPr>
          <p:cNvPr id="3" name="Text 1"/>
          <p:cNvSpPr/>
          <p:nvPr/>
        </p:nvSpPr>
        <p:spPr>
          <a:xfrm>
            <a:off x="685800" y="2228850"/>
            <a:ext cx="7543800" cy="10287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50000"/>
              </a:lnSpc>
            </a:pPr>
            <a:r>
              <a:rPr lang="en-US" sz="3200" b="1" dirty="0" err="1"/>
              <a:t>惧怕人的，陷入网罗</a:t>
            </a:r>
            <a:r>
              <a:rPr lang="en-US" sz="3200" b="1" dirty="0"/>
              <a:t>；</a:t>
            </a:r>
          </a:p>
          <a:p>
            <a:pPr algn="ctr">
              <a:lnSpc>
                <a:spcPct val="150000"/>
              </a:lnSpc>
            </a:pPr>
            <a:r>
              <a:rPr lang="en-US" sz="3200" b="1" dirty="0" err="1"/>
              <a:t>惟有倚靠耶和华的，必得安稳</a:t>
            </a:r>
            <a:r>
              <a:rPr lang="en-US" sz="3200" b="1" dirty="0"/>
              <a:t>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4FE5D4-8F8D-E149-BA84-A1D092F8C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Slide Background">
            <a:extLst>
              <a:ext uri="{FF2B5EF4-FFF2-40B4-BE49-F238E27FC236}">
                <a16:creationId xmlns:a16="http://schemas.microsoft.com/office/drawing/2014/main" id="{5CC50F2E-EF04-4D7A-A09C-5AEF6E5EAD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A8760E64-5A41-72D1-579F-DC5F0A170A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0880" y="18087"/>
            <a:ext cx="3463118" cy="5468314"/>
          </a:xfrm>
          <a:prstGeom prst="rect">
            <a:avLst/>
          </a:prstGeom>
          <a:ln>
            <a:noFill/>
          </a:ln>
          <a:effectLst>
            <a:outerShdw blurRad="635000" dist="254000" dir="5460000" sx="90000" sy="90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0">
            <a:extLst>
              <a:ext uri="{FF2B5EF4-FFF2-40B4-BE49-F238E27FC236}">
                <a16:creationId xmlns:a16="http://schemas.microsoft.com/office/drawing/2014/main" id="{B8C8DD7E-3858-0241-D2E3-23579458F4B7}"/>
              </a:ext>
            </a:extLst>
          </p:cNvPr>
          <p:cNvSpPr/>
          <p:nvPr/>
        </p:nvSpPr>
        <p:spPr>
          <a:xfrm>
            <a:off x="5870223" y="720649"/>
            <a:ext cx="2920335" cy="1301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zh-CN" altLang="en-US" sz="2800" b="1" dirty="0">
                <a:latin typeface="+mj-lt"/>
                <a:ea typeface="+mj-ea"/>
                <a:cs typeface="+mj-cs"/>
              </a:rPr>
              <a:t>别人怎样看我</a:t>
            </a:r>
            <a:r>
              <a:rPr lang="zh-CN" altLang="en-US" sz="3500" b="1" dirty="0">
                <a:latin typeface="+mj-lt"/>
                <a:ea typeface="+mj-ea"/>
                <a:cs typeface="+mj-cs"/>
              </a:rPr>
              <a:t>？</a:t>
            </a:r>
            <a:endParaRPr lang="en-US" sz="3500" dirty="0">
              <a:latin typeface="+mj-lt"/>
              <a:ea typeface="+mj-ea"/>
              <a:cs typeface="+mj-cs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6F6D484-7C03-C510-0DBD-B7F4C68749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193" r="4" b="4"/>
          <a:stretch>
            <a:fillRect/>
          </a:stretch>
        </p:blipFill>
        <p:spPr>
          <a:xfrm>
            <a:off x="-1" y="10"/>
            <a:ext cx="5678848" cy="685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7900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39E9D91B-3EDE-0423-8475-B0069BCE25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57254"/>
            <a:ext cx="9144000" cy="5143499"/>
          </a:xfrm>
          <a:prstGeom prst="rect">
            <a:avLst/>
          </a:prstGeom>
        </p:spPr>
      </p:pic>
      <p:sp>
        <p:nvSpPr>
          <p:cNvPr id="3" name="Text 1"/>
          <p:cNvSpPr/>
          <p:nvPr/>
        </p:nvSpPr>
        <p:spPr>
          <a:xfrm>
            <a:off x="2253345" y="996045"/>
            <a:ext cx="5845628" cy="302078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50000"/>
              </a:lnSpc>
            </a:pPr>
            <a:r>
              <a:rPr lang="en-US" sz="3000" b="1" dirty="0" err="1">
                <a:solidFill>
                  <a:schemeClr val="bg1"/>
                </a:solidFill>
                <a:latin typeface="Calibri (Textkörper)"/>
              </a:rPr>
              <a:t>人生导航</a:t>
            </a:r>
            <a:r>
              <a:rPr lang="en-US" sz="3000" b="1" dirty="0">
                <a:solidFill>
                  <a:schemeClr val="bg1"/>
                </a:solidFill>
                <a:latin typeface="Calibri (Textkörper)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Calibri (Textkörper)"/>
              </a:rPr>
              <a:t>究竟要听谁</a:t>
            </a:r>
            <a:r>
              <a:rPr lang="en-US" sz="3000" b="1" dirty="0">
                <a:solidFill>
                  <a:schemeClr val="bg1"/>
                </a:solidFill>
                <a:latin typeface="Calibri (Textkörper)"/>
              </a:rPr>
              <a:t>？</a:t>
            </a:r>
          </a:p>
          <a:p>
            <a:pPr>
              <a:lnSpc>
                <a:spcPct val="150000"/>
              </a:lnSpc>
            </a:pPr>
            <a:r>
              <a:rPr lang="zh-CN" altLang="en-US" sz="3000" b="1" dirty="0">
                <a:solidFill>
                  <a:schemeClr val="bg1"/>
                </a:solidFill>
                <a:latin typeface="Calibri (Textkörper)"/>
              </a:rPr>
              <a:t>人生指挥 </a:t>
            </a:r>
            <a:r>
              <a:rPr lang="en-US" sz="3000" b="1" dirty="0" err="1">
                <a:solidFill>
                  <a:schemeClr val="bg1"/>
                </a:solidFill>
                <a:latin typeface="Calibri (Textkörper)"/>
              </a:rPr>
              <a:t>究竟要</a:t>
            </a:r>
            <a:r>
              <a:rPr lang="zh-CN" altLang="en-US" sz="3000" b="1" dirty="0">
                <a:solidFill>
                  <a:schemeClr val="bg1"/>
                </a:solidFill>
                <a:latin typeface="Calibri (Textkörper)"/>
              </a:rPr>
              <a:t>看</a:t>
            </a:r>
            <a:r>
              <a:rPr lang="en-US" sz="3000" b="1" dirty="0">
                <a:solidFill>
                  <a:schemeClr val="bg1"/>
                </a:solidFill>
                <a:latin typeface="Calibri (Textkörper)"/>
              </a:rPr>
              <a:t>谁 ？ </a:t>
            </a:r>
            <a:r>
              <a:rPr lang="en-US" sz="3000" b="1" dirty="0">
                <a:latin typeface="Calibri (Textkörper)"/>
              </a:rPr>
              <a:t>？</a:t>
            </a:r>
          </a:p>
          <a:p>
            <a:pPr algn="ctr">
              <a:lnSpc>
                <a:spcPct val="150000"/>
              </a:lnSpc>
            </a:pPr>
            <a:endParaRPr lang="en-US" sz="3000" b="1" dirty="0">
              <a:latin typeface="Calibri (Textkörper)"/>
            </a:endParaRPr>
          </a:p>
          <a:p>
            <a:pPr algn="ctr">
              <a:lnSpc>
                <a:spcPct val="150000"/>
              </a:lnSpc>
            </a:pPr>
            <a:endParaRPr lang="en-US" sz="3000" b="1" dirty="0">
              <a:latin typeface="Calibri (Textkörper)"/>
            </a:endParaRPr>
          </a:p>
          <a:p>
            <a:pPr algn="ctr"/>
            <a:endParaRPr lang="en-US" sz="210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B82D1F-0428-A293-C8AA-80657C8787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3C9E7F4D-422F-EDC9-2B0F-8730D9DA673F}"/>
              </a:ext>
            </a:extLst>
          </p:cNvPr>
          <p:cNvSpPr/>
          <p:nvPr/>
        </p:nvSpPr>
        <p:spPr>
          <a:xfrm>
            <a:off x="5562600" y="4025900"/>
            <a:ext cx="2667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800" dirty="0" err="1"/>
              <a:t>箴言</a:t>
            </a:r>
            <a:r>
              <a:rPr lang="en-US" sz="2800" dirty="0"/>
              <a:t> 29:25-26</a:t>
            </a: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CDAC56FB-4741-9757-DAB0-C49D6DE96312}"/>
              </a:ext>
            </a:extLst>
          </p:cNvPr>
          <p:cNvSpPr/>
          <p:nvPr/>
        </p:nvSpPr>
        <p:spPr>
          <a:xfrm>
            <a:off x="685800" y="2228850"/>
            <a:ext cx="7543800" cy="10287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50000"/>
              </a:lnSpc>
            </a:pPr>
            <a:r>
              <a:rPr lang="en-US" sz="3200" b="1" dirty="0" err="1"/>
              <a:t>惧怕人的，陷入网罗</a:t>
            </a:r>
            <a:r>
              <a:rPr lang="en-US" sz="3200" b="1" dirty="0"/>
              <a:t>；</a:t>
            </a:r>
          </a:p>
          <a:p>
            <a:pPr algn="ctr">
              <a:lnSpc>
                <a:spcPct val="150000"/>
              </a:lnSpc>
            </a:pPr>
            <a:r>
              <a:rPr lang="en-US" sz="3200" b="1" dirty="0" err="1"/>
              <a:t>惟有倚靠耶和华的，必得安稳</a:t>
            </a:r>
            <a:r>
              <a:rPr lang="en-US" sz="3200" b="1" dirty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948946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05394" y="768531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zh-TW" altLang="en-US" sz="2800" b="1" dirty="0"/>
              <a:t>三个重要真理</a:t>
            </a:r>
            <a:endParaRPr lang="en-US" sz="3200" b="1" dirty="0"/>
          </a:p>
        </p:txBody>
      </p:sp>
      <p:sp>
        <p:nvSpPr>
          <p:cNvPr id="3" name="Text 1"/>
          <p:cNvSpPr/>
          <p:nvPr/>
        </p:nvSpPr>
        <p:spPr>
          <a:xfrm>
            <a:off x="2620738" y="1894117"/>
            <a:ext cx="4269919" cy="240846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200000"/>
              </a:lnSpc>
            </a:pPr>
            <a:r>
              <a:rPr lang="en-US" sz="2100" dirty="0"/>
              <a:t>1</a:t>
            </a:r>
            <a:r>
              <a:rPr lang="en-US" sz="2800" dirty="0"/>
              <a:t>. </a:t>
            </a:r>
            <a:r>
              <a:rPr lang="en-US" sz="2800" dirty="0" err="1"/>
              <a:t>惧怕人，落网罗</a:t>
            </a:r>
            <a:endParaRPr lang="en-US" sz="2800" dirty="0"/>
          </a:p>
          <a:p>
            <a:pPr>
              <a:lnSpc>
                <a:spcPct val="200000"/>
              </a:lnSpc>
            </a:pPr>
            <a:r>
              <a:rPr lang="en-US" sz="2800" dirty="0"/>
              <a:t>2. </a:t>
            </a:r>
            <a:r>
              <a:rPr lang="en-US" sz="2800" dirty="0" err="1"/>
              <a:t>倚靠神，得安稳</a:t>
            </a:r>
            <a:endParaRPr lang="en-US" sz="2800" dirty="0"/>
          </a:p>
          <a:p>
            <a:pPr>
              <a:lnSpc>
                <a:spcPct val="200000"/>
              </a:lnSpc>
            </a:pPr>
            <a:r>
              <a:rPr lang="en-US" sz="2800" dirty="0"/>
              <a:t>3. </a:t>
            </a:r>
            <a:r>
              <a:rPr lang="en-US" sz="2800" dirty="0" err="1"/>
              <a:t>神掌管最终结局</a:t>
            </a:r>
            <a:endParaRPr lang="en-US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22220" y="674710"/>
            <a:ext cx="3486150" cy="84092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800" b="1" dirty="0"/>
              <a:t>1. </a:t>
            </a:r>
            <a:r>
              <a:rPr lang="en-US" sz="2800" b="1" dirty="0" err="1"/>
              <a:t>惧怕人，落网罗</a:t>
            </a:r>
            <a:endParaRPr lang="en-US" sz="2100" dirty="0"/>
          </a:p>
        </p:txBody>
      </p:sp>
      <p:sp>
        <p:nvSpPr>
          <p:cNvPr id="3" name="Text 1"/>
          <p:cNvSpPr/>
          <p:nvPr/>
        </p:nvSpPr>
        <p:spPr>
          <a:xfrm>
            <a:off x="1056459" y="2530929"/>
            <a:ext cx="6858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100" dirty="0"/>
              <a:t>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2B48AC6-8661-A15F-CF62-51FC6632452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2787"/>
          <a:stretch>
            <a:fillRect/>
          </a:stretch>
        </p:blipFill>
        <p:spPr>
          <a:xfrm>
            <a:off x="4799140" y="2388179"/>
            <a:ext cx="4078706" cy="3457113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2510C35B-08D7-357E-4DD5-2D8E9D49FDB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7018" r="50897" b="18421"/>
          <a:stretch>
            <a:fillRect/>
          </a:stretch>
        </p:blipFill>
        <p:spPr>
          <a:xfrm>
            <a:off x="266158" y="2388179"/>
            <a:ext cx="3910693" cy="3457113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B3C6F4-5732-5670-62CE-C5A31423FA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Slide Background">
            <a:extLst>
              <a:ext uri="{FF2B5EF4-FFF2-40B4-BE49-F238E27FC236}">
                <a16:creationId xmlns:a16="http://schemas.microsoft.com/office/drawing/2014/main" id="{4A4D73E1-EF1E-E0CF-1B12-8A07F208C0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5725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0DE4A8B-F1C6-36D8-9FB5-F5666FE766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57250"/>
            <a:ext cx="8562311" cy="51435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227E0EE2-084F-0A77-86ED-FD621ECFC49E}"/>
              </a:ext>
            </a:extLst>
          </p:cNvPr>
          <p:cNvSpPr txBox="1"/>
          <p:nvPr/>
        </p:nvSpPr>
        <p:spPr>
          <a:xfrm>
            <a:off x="6085282" y="1156072"/>
            <a:ext cx="2477029" cy="128118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450"/>
              </a:spcAft>
            </a:pPr>
            <a:r>
              <a:rPr lang="en-US" sz="2800" dirty="0" err="1"/>
              <a:t>扫罗</a:t>
            </a:r>
            <a:r>
              <a:rPr lang="zh-CN" altLang="en-US" sz="2800" dirty="0"/>
              <a:t>王</a:t>
            </a:r>
            <a:r>
              <a:rPr lang="en-US" sz="2800" dirty="0" err="1"/>
              <a:t>的失败</a:t>
            </a:r>
            <a:endParaRPr lang="en-US" sz="2800" dirty="0"/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450"/>
              </a:spcAft>
            </a:pPr>
            <a:endParaRPr lang="en-US" sz="2100" dirty="0">
              <a:latin typeface="+mj-lt"/>
              <a:ea typeface="+mj-ea"/>
              <a:cs typeface="+mj-cs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C73809E-3E8B-D682-4C00-526A83044B86}"/>
              </a:ext>
            </a:extLst>
          </p:cNvPr>
          <p:cNvSpPr txBox="1"/>
          <p:nvPr/>
        </p:nvSpPr>
        <p:spPr>
          <a:xfrm>
            <a:off x="6077038" y="2355614"/>
            <a:ext cx="2485274" cy="2827376"/>
          </a:xfrm>
          <a:prstGeom prst="rect">
            <a:avLst/>
          </a:prstGeom>
        </p:spPr>
        <p:txBody>
          <a:bodyPr vert="horz" lIns="68580" tIns="34290" rIns="68580" bIns="34290" rtlCol="0" anchor="ctr">
            <a:normAutofit lnSpcReduction="10000"/>
          </a:bodyPr>
          <a:lstStyle/>
          <a:p>
            <a:pPr>
              <a:spcAft>
                <a:spcPts val="450"/>
              </a:spcAft>
            </a:pPr>
            <a:r>
              <a:rPr lang="en-US" sz="2100" dirty="0"/>
              <a:t>我 有 罪 了 ， </a:t>
            </a:r>
          </a:p>
          <a:p>
            <a:pPr>
              <a:spcAft>
                <a:spcPts val="450"/>
              </a:spcAft>
            </a:pPr>
            <a:r>
              <a:rPr lang="en-US" sz="2100" dirty="0"/>
              <a:t>我 因 惧 怕 百 姓 ， </a:t>
            </a:r>
          </a:p>
          <a:p>
            <a:pPr>
              <a:spcAft>
                <a:spcPts val="450"/>
              </a:spcAft>
            </a:pPr>
            <a:r>
              <a:rPr lang="en-US" sz="2100" dirty="0"/>
              <a:t>听 从 他 们 的 话 ， </a:t>
            </a:r>
          </a:p>
          <a:p>
            <a:pPr>
              <a:spcAft>
                <a:spcPts val="450"/>
              </a:spcAft>
            </a:pPr>
            <a:r>
              <a:rPr lang="en-US" sz="2100" dirty="0"/>
              <a:t>就 违 背 了 耶 和 华 的 命 令 和 你 的 言 语 。</a:t>
            </a:r>
          </a:p>
          <a:p>
            <a:pPr>
              <a:lnSpc>
                <a:spcPct val="90000"/>
              </a:lnSpc>
              <a:spcAft>
                <a:spcPts val="450"/>
              </a:spcAft>
            </a:pPr>
            <a:endParaRPr lang="en-US" sz="2100" dirty="0"/>
          </a:p>
          <a:p>
            <a:pPr algn="r">
              <a:lnSpc>
                <a:spcPct val="90000"/>
              </a:lnSpc>
              <a:spcAft>
                <a:spcPts val="450"/>
              </a:spcAft>
            </a:pPr>
            <a:r>
              <a:rPr lang="en-US" dirty="0"/>
              <a:t>撒 母 耳 记 上 15:24</a:t>
            </a:r>
          </a:p>
          <a:p>
            <a:pPr>
              <a:lnSpc>
                <a:spcPct val="90000"/>
              </a:lnSpc>
              <a:spcAft>
                <a:spcPts val="450"/>
              </a:spcAft>
            </a:pPr>
            <a:endParaRPr lang="en-US" sz="1500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D9BCE63-3E36-54F1-F104-E2A74AAB82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470508"/>
            <a:ext cx="5801473" cy="413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6877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88FD9E-A2AF-A47E-21B9-0D9655068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1D8D252F-872F-6645-5071-520C0853704C}"/>
              </a:ext>
            </a:extLst>
          </p:cNvPr>
          <p:cNvSpPr txBox="1"/>
          <p:nvPr/>
        </p:nvSpPr>
        <p:spPr>
          <a:xfrm>
            <a:off x="1064079" y="606172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222222"/>
                </a:solidFill>
              </a:rPr>
              <a:t>耶稣</a:t>
            </a:r>
            <a:r>
              <a:rPr lang="de-DE" altLang="zh-CN" sz="2800" b="1" dirty="0">
                <a:solidFill>
                  <a:srgbClr val="222222"/>
                </a:solidFill>
              </a:rPr>
              <a:t>:</a:t>
            </a:r>
            <a:endParaRPr lang="en-US" sz="2400" b="1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0395AC6-0C12-EDF5-2957-944E5AE1DAFE}"/>
              </a:ext>
            </a:extLst>
          </p:cNvPr>
          <p:cNvSpPr txBox="1"/>
          <p:nvPr/>
        </p:nvSpPr>
        <p:spPr>
          <a:xfrm>
            <a:off x="1768701" y="1591109"/>
            <a:ext cx="5606597" cy="319318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100" baseline="30000" dirty="0"/>
              <a:t> </a:t>
            </a:r>
            <a:r>
              <a:rPr lang="en-US" sz="2800" dirty="0"/>
              <a:t>那 杀 身 体 ， 不 能 杀 灵 魂 的 ， 不 要 怕 他 们 ； 惟 有 能 把 身 体 和 灵 魂 都 灭 在 地 狱 里 的 ， 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正 要 怕 他 。</a:t>
            </a:r>
          </a:p>
          <a:p>
            <a:endParaRPr lang="en-US" sz="1350" dirty="0"/>
          </a:p>
          <a:p>
            <a:pPr algn="r"/>
            <a:r>
              <a:rPr lang="zh-CN" altLang="en-US" sz="2000" dirty="0"/>
              <a:t>马太福音 </a:t>
            </a:r>
            <a:r>
              <a:rPr lang="en-US" altLang="zh-CN" sz="2000" dirty="0"/>
              <a:t>10</a:t>
            </a:r>
            <a:r>
              <a:rPr lang="de-DE" altLang="zh-CN" sz="2000" dirty="0"/>
              <a:t>: 28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617698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enutzerdefiniert 2">
      <a:majorFont>
        <a:latin typeface="Calibri"/>
        <a:ea typeface="Calibri"/>
        <a:cs typeface=""/>
      </a:majorFont>
      <a:minorFont>
        <a:latin typeface="Calibri Light"/>
        <a:ea typeface="Calibri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514</Words>
  <Application>Microsoft Office PowerPoint</Application>
  <PresentationFormat>全屏显示(4:3)</PresentationFormat>
  <Paragraphs>114</Paragraphs>
  <Slides>23</Slides>
  <Notes>14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27" baseType="lpstr">
      <vt:lpstr>Calibri (Textkörper)</vt:lpstr>
      <vt:lpstr>Arial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Wai Man Ho</dc:creator>
  <cp:lastModifiedBy>Pengyang SONG</cp:lastModifiedBy>
  <cp:revision>17</cp:revision>
  <dcterms:created xsi:type="dcterms:W3CDTF">2026-08-06T23:00:45Z</dcterms:created>
  <dcterms:modified xsi:type="dcterms:W3CDTF">2026-08-09T12:06:03Z</dcterms:modified>
</cp:coreProperties>
</file>